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66" r:id="rId5"/>
    <p:sldId id="257" r:id="rId6"/>
    <p:sldId id="267" r:id="rId7"/>
    <p:sldId id="268" r:id="rId8"/>
    <p:sldId id="269" r:id="rId9"/>
    <p:sldId id="270" r:id="rId10"/>
    <p:sldId id="271" r:id="rId11"/>
    <p:sldId id="272" r:id="rId12"/>
    <p:sldId id="27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E860E-B721-4F09-8051-1A3F1B6E8E1E}" v="16" dt="2024-11-04T23:26:04.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023" autoAdjust="0"/>
  </p:normalViewPr>
  <p:slideViewPr>
    <p:cSldViewPr snapToGrid="0">
      <p:cViewPr varScale="1">
        <p:scale>
          <a:sx n="84" d="100"/>
          <a:sy n="84" d="100"/>
        </p:scale>
        <p:origin x="610"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Trinkle" userId="49454bcc1acdd24d" providerId="LiveId" clId="{07EE860E-B721-4F09-8051-1A3F1B6E8E1E}"/>
    <pc:docChg chg="modSld">
      <pc:chgData name="Brandon Trinkle" userId="49454bcc1acdd24d" providerId="LiveId" clId="{07EE860E-B721-4F09-8051-1A3F1B6E8E1E}" dt="2024-11-04T23:26:04.943" v="23"/>
      <pc:docMkLst>
        <pc:docMk/>
      </pc:docMkLst>
      <pc:sldChg chg="addSp delSp modSp mod modTransition modAnim">
        <pc:chgData name="Brandon Trinkle" userId="49454bcc1acdd24d" providerId="LiveId" clId="{07EE860E-B721-4F09-8051-1A3F1B6E8E1E}" dt="2024-11-04T23:26:04.943" v="23"/>
        <pc:sldMkLst>
          <pc:docMk/>
          <pc:sldMk cId="824417123" sldId="257"/>
        </pc:sldMkLst>
        <pc:picChg chg="add del mod">
          <ac:chgData name="Brandon Trinkle" userId="49454bcc1acdd24d" providerId="LiveId" clId="{07EE860E-B721-4F09-8051-1A3F1B6E8E1E}" dt="2024-11-04T23:22:29.745" v="17"/>
          <ac:picMkLst>
            <pc:docMk/>
            <pc:sldMk cId="824417123" sldId="257"/>
            <ac:picMk id="27" creationId="{8DF11792-3D55-6137-F07B-7C723EA29C64}"/>
          </ac:picMkLst>
        </pc:picChg>
        <pc:picChg chg="add del mod ord">
          <ac:chgData name="Brandon Trinkle" userId="49454bcc1acdd24d" providerId="LiveId" clId="{07EE860E-B721-4F09-8051-1A3F1B6E8E1E}" dt="2024-11-04T23:23:12.084" v="18"/>
          <ac:picMkLst>
            <pc:docMk/>
            <pc:sldMk cId="824417123" sldId="257"/>
            <ac:picMk id="31" creationId="{48127EC4-EF71-DF60-D005-F00BCC283FE9}"/>
          </ac:picMkLst>
        </pc:picChg>
        <pc:picChg chg="add del mod">
          <ac:chgData name="Brandon Trinkle" userId="49454bcc1acdd24d" providerId="LiveId" clId="{07EE860E-B721-4F09-8051-1A3F1B6E8E1E}" dt="2024-11-04T23:23:42.252" v="22"/>
          <ac:picMkLst>
            <pc:docMk/>
            <pc:sldMk cId="824417123" sldId="257"/>
            <ac:picMk id="32" creationId="{3F9D78DF-D934-A9A5-9F69-97B80B078DE8}"/>
          </ac:picMkLst>
        </pc:picChg>
        <pc:picChg chg="add del mod ord">
          <ac:chgData name="Brandon Trinkle" userId="49454bcc1acdd24d" providerId="LiveId" clId="{07EE860E-B721-4F09-8051-1A3F1B6E8E1E}" dt="2024-11-04T23:26:04.943" v="23"/>
          <ac:picMkLst>
            <pc:docMk/>
            <pc:sldMk cId="824417123" sldId="257"/>
            <ac:picMk id="36" creationId="{B1EFAA43-9B01-8708-0049-AB176451726D}"/>
          </ac:picMkLst>
        </pc:picChg>
        <pc:picChg chg="add mod">
          <ac:chgData name="Brandon Trinkle" userId="49454bcc1acdd24d" providerId="LiveId" clId="{07EE860E-B721-4F09-8051-1A3F1B6E8E1E}" dt="2024-11-04T23:26:04.943" v="23"/>
          <ac:picMkLst>
            <pc:docMk/>
            <pc:sldMk cId="824417123" sldId="257"/>
            <ac:picMk id="37" creationId="{BDBD28FE-5081-EDF5-6D8E-495535E1B80B}"/>
          </ac:picMkLst>
        </pc:picChg>
      </pc:sldChg>
      <pc:sldChg chg="addSp delSp modSp mod modTransition modAnim">
        <pc:chgData name="Brandon Trinkle" userId="49454bcc1acdd24d" providerId="LiveId" clId="{07EE860E-B721-4F09-8051-1A3F1B6E8E1E}" dt="2024-11-04T23:26:04.943" v="23"/>
        <pc:sldMkLst>
          <pc:docMk/>
          <pc:sldMk cId="745576192" sldId="266"/>
        </pc:sldMkLst>
        <pc:picChg chg="add del mod">
          <ac:chgData name="Brandon Trinkle" userId="49454bcc1acdd24d" providerId="LiveId" clId="{07EE860E-B721-4F09-8051-1A3F1B6E8E1E}" dt="2024-11-04T23:16:09.192" v="2"/>
          <ac:picMkLst>
            <pc:docMk/>
            <pc:sldMk cId="745576192" sldId="266"/>
            <ac:picMk id="11" creationId="{7AEB3365-EBFE-D1DE-2631-6992618E450C}"/>
          </ac:picMkLst>
        </pc:picChg>
        <pc:picChg chg="add del mod">
          <ac:chgData name="Brandon Trinkle" userId="49454bcc1acdd24d" providerId="LiveId" clId="{07EE860E-B721-4F09-8051-1A3F1B6E8E1E}" dt="2024-11-04T23:16:42.705" v="4"/>
          <ac:picMkLst>
            <pc:docMk/>
            <pc:sldMk cId="745576192" sldId="266"/>
            <ac:picMk id="12" creationId="{324CE39F-999E-D208-1E40-B9CE34583E0C}"/>
          </ac:picMkLst>
        </pc:picChg>
        <pc:picChg chg="add del mod ord">
          <ac:chgData name="Brandon Trinkle" userId="49454bcc1acdd24d" providerId="LiveId" clId="{07EE860E-B721-4F09-8051-1A3F1B6E8E1E}" dt="2024-11-04T23:17:02.572" v="5"/>
          <ac:picMkLst>
            <pc:docMk/>
            <pc:sldMk cId="745576192" sldId="266"/>
            <ac:picMk id="15" creationId="{106C38AA-36A0-0723-7BA2-0C07E2215742}"/>
          </ac:picMkLst>
        </pc:picChg>
        <pc:picChg chg="add del mod">
          <ac:chgData name="Brandon Trinkle" userId="49454bcc1acdd24d" providerId="LiveId" clId="{07EE860E-B721-4F09-8051-1A3F1B6E8E1E}" dt="2024-11-04T23:18:43.638" v="7"/>
          <ac:picMkLst>
            <pc:docMk/>
            <pc:sldMk cId="745576192" sldId="266"/>
            <ac:picMk id="16" creationId="{5EFAEEAC-CBE5-0A41-A6CE-4D2C706E578F}"/>
          </ac:picMkLst>
        </pc:picChg>
        <pc:picChg chg="add del mod ord">
          <ac:chgData name="Brandon Trinkle" userId="49454bcc1acdd24d" providerId="LiveId" clId="{07EE860E-B721-4F09-8051-1A3F1B6E8E1E}" dt="2024-11-04T23:19:00.512" v="8"/>
          <ac:picMkLst>
            <pc:docMk/>
            <pc:sldMk cId="745576192" sldId="266"/>
            <ac:picMk id="19" creationId="{86DDB4CF-58D9-BE2D-B1BB-BA7C282F109B}"/>
          </ac:picMkLst>
        </pc:picChg>
        <pc:picChg chg="add del mod">
          <ac:chgData name="Brandon Trinkle" userId="49454bcc1acdd24d" providerId="LiveId" clId="{07EE860E-B721-4F09-8051-1A3F1B6E8E1E}" dt="2024-11-04T23:19:06.668" v="10"/>
          <ac:picMkLst>
            <pc:docMk/>
            <pc:sldMk cId="745576192" sldId="266"/>
            <ac:picMk id="20" creationId="{DE20C94C-4998-F41A-8096-5FA09F3C778D}"/>
          </ac:picMkLst>
        </pc:picChg>
        <pc:picChg chg="add del mod ord">
          <ac:chgData name="Brandon Trinkle" userId="49454bcc1acdd24d" providerId="LiveId" clId="{07EE860E-B721-4F09-8051-1A3F1B6E8E1E}" dt="2024-11-04T23:19:28.407" v="11"/>
          <ac:picMkLst>
            <pc:docMk/>
            <pc:sldMk cId="745576192" sldId="266"/>
            <ac:picMk id="24" creationId="{8CCBF2B7-EC35-8A15-B41E-625F4D721672}"/>
          </ac:picMkLst>
        </pc:picChg>
        <pc:picChg chg="add del mod">
          <ac:chgData name="Brandon Trinkle" userId="49454bcc1acdd24d" providerId="LiveId" clId="{07EE860E-B721-4F09-8051-1A3F1B6E8E1E}" dt="2024-11-04T23:20:59.551" v="13"/>
          <ac:picMkLst>
            <pc:docMk/>
            <pc:sldMk cId="745576192" sldId="266"/>
            <ac:picMk id="25" creationId="{A14F5501-E63A-971B-8B9F-2B80B217DB1D}"/>
          </ac:picMkLst>
        </pc:picChg>
        <pc:picChg chg="add del mod ord">
          <ac:chgData name="Brandon Trinkle" userId="49454bcc1acdd24d" providerId="LiveId" clId="{07EE860E-B721-4F09-8051-1A3F1B6E8E1E}" dt="2024-11-04T23:21:34.683" v="14"/>
          <ac:picMkLst>
            <pc:docMk/>
            <pc:sldMk cId="745576192" sldId="266"/>
            <ac:picMk id="29" creationId="{851CC5FD-40CB-58FF-BEA4-87AAB76B1BCD}"/>
          </ac:picMkLst>
        </pc:picChg>
        <pc:picChg chg="add del mod">
          <ac:chgData name="Brandon Trinkle" userId="49454bcc1acdd24d" providerId="LiveId" clId="{07EE860E-B721-4F09-8051-1A3F1B6E8E1E}" dt="2024-11-04T23:22:29.745" v="17"/>
          <ac:picMkLst>
            <pc:docMk/>
            <pc:sldMk cId="745576192" sldId="266"/>
            <ac:picMk id="30" creationId="{47897CD9-BDCE-0DEE-DD52-CAB3AE85AE83}"/>
          </ac:picMkLst>
        </pc:picChg>
        <pc:picChg chg="add del mod ord">
          <ac:chgData name="Brandon Trinkle" userId="49454bcc1acdd24d" providerId="LiveId" clId="{07EE860E-B721-4F09-8051-1A3F1B6E8E1E}" dt="2024-11-04T23:23:12.084" v="18"/>
          <ac:picMkLst>
            <pc:docMk/>
            <pc:sldMk cId="745576192" sldId="266"/>
            <ac:picMk id="32" creationId="{6E6D2000-1EEC-A507-6F45-D0C3DA10FBC2}"/>
          </ac:picMkLst>
        </pc:picChg>
        <pc:picChg chg="add del mod">
          <ac:chgData name="Brandon Trinkle" userId="49454bcc1acdd24d" providerId="LiveId" clId="{07EE860E-B721-4F09-8051-1A3F1B6E8E1E}" dt="2024-11-04T23:23:42.252" v="22"/>
          <ac:picMkLst>
            <pc:docMk/>
            <pc:sldMk cId="745576192" sldId="266"/>
            <ac:picMk id="33" creationId="{B67585E2-D5BF-59D3-D13D-4AC7CD3AE366}"/>
          </ac:picMkLst>
        </pc:picChg>
        <pc:picChg chg="add del mod ord">
          <ac:chgData name="Brandon Trinkle" userId="49454bcc1acdd24d" providerId="LiveId" clId="{07EE860E-B721-4F09-8051-1A3F1B6E8E1E}" dt="2024-11-04T23:26:04.943" v="23"/>
          <ac:picMkLst>
            <pc:docMk/>
            <pc:sldMk cId="745576192" sldId="266"/>
            <ac:picMk id="36" creationId="{473A0EA3-89C4-F319-F897-7EE4647A0005}"/>
          </ac:picMkLst>
        </pc:picChg>
        <pc:picChg chg="add mod">
          <ac:chgData name="Brandon Trinkle" userId="49454bcc1acdd24d" providerId="LiveId" clId="{07EE860E-B721-4F09-8051-1A3F1B6E8E1E}" dt="2024-11-04T23:26:04.943" v="23"/>
          <ac:picMkLst>
            <pc:docMk/>
            <pc:sldMk cId="745576192" sldId="266"/>
            <ac:picMk id="37" creationId="{CD5A1A06-9377-4637-F32A-393F39811899}"/>
          </ac:picMkLst>
        </pc:picChg>
      </pc:sldChg>
      <pc:sldChg chg="addSp delSp modSp mod modTransition modAnim">
        <pc:chgData name="Brandon Trinkle" userId="49454bcc1acdd24d" providerId="LiveId" clId="{07EE860E-B721-4F09-8051-1A3F1B6E8E1E}" dt="2024-11-04T23:23:42.252" v="22"/>
        <pc:sldMkLst>
          <pc:docMk/>
          <pc:sldMk cId="4247267858" sldId="267"/>
        </pc:sldMkLst>
        <pc:picChg chg="add del mod">
          <ac:chgData name="Brandon Trinkle" userId="49454bcc1acdd24d" providerId="LiveId" clId="{07EE860E-B721-4F09-8051-1A3F1B6E8E1E}" dt="2024-11-04T23:23:42.252" v="22"/>
          <ac:picMkLst>
            <pc:docMk/>
            <pc:sldMk cId="4247267858" sldId="267"/>
            <ac:picMk id="10" creationId="{E360AE29-31D4-9199-E9E6-2980810A83F0}"/>
          </ac:picMkLst>
        </pc:picChg>
        <pc:picChg chg="add mod ord">
          <ac:chgData name="Brandon Trinkle" userId="49454bcc1acdd24d" providerId="LiveId" clId="{07EE860E-B721-4F09-8051-1A3F1B6E8E1E}" dt="2024-11-04T23:23:40.397" v="21" actId="34307"/>
          <ac:picMkLst>
            <pc:docMk/>
            <pc:sldMk cId="4247267858" sldId="267"/>
            <ac:picMk id="16" creationId="{71FE6C36-A960-5809-BA11-1FB20B4672EB}"/>
          </ac:picMkLst>
        </pc:picChg>
      </pc:sldChg>
      <pc:sldChg chg="modTransition">
        <pc:chgData name="Brandon Trinkle" userId="49454bcc1acdd24d" providerId="LiveId" clId="{07EE860E-B721-4F09-8051-1A3F1B6E8E1E}" dt="2024-11-04T23:23:42.252" v="22"/>
        <pc:sldMkLst>
          <pc:docMk/>
          <pc:sldMk cId="2393125617" sldId="268"/>
        </pc:sldMkLst>
      </pc:sldChg>
      <pc:sldChg chg="modTransition">
        <pc:chgData name="Brandon Trinkle" userId="49454bcc1acdd24d" providerId="LiveId" clId="{07EE860E-B721-4F09-8051-1A3F1B6E8E1E}" dt="2024-11-04T23:23:42.252" v="22"/>
        <pc:sldMkLst>
          <pc:docMk/>
          <pc:sldMk cId="351545657" sldId="269"/>
        </pc:sldMkLst>
      </pc:sldChg>
      <pc:sldChg chg="modTransition">
        <pc:chgData name="Brandon Trinkle" userId="49454bcc1acdd24d" providerId="LiveId" clId="{07EE860E-B721-4F09-8051-1A3F1B6E8E1E}" dt="2024-11-04T23:23:42.252" v="22"/>
        <pc:sldMkLst>
          <pc:docMk/>
          <pc:sldMk cId="3724619881" sldId="270"/>
        </pc:sldMkLst>
      </pc:sldChg>
      <pc:sldChg chg="modTransition">
        <pc:chgData name="Brandon Trinkle" userId="49454bcc1acdd24d" providerId="LiveId" clId="{07EE860E-B721-4F09-8051-1A3F1B6E8E1E}" dt="2024-11-04T23:23:42.252" v="22"/>
        <pc:sldMkLst>
          <pc:docMk/>
          <pc:sldMk cId="362659630" sldId="271"/>
        </pc:sldMkLst>
      </pc:sldChg>
      <pc:sldChg chg="modTransition">
        <pc:chgData name="Brandon Trinkle" userId="49454bcc1acdd24d" providerId="LiveId" clId="{07EE860E-B721-4F09-8051-1A3F1B6E8E1E}" dt="2024-11-04T23:23:42.252" v="22"/>
        <pc:sldMkLst>
          <pc:docMk/>
          <pc:sldMk cId="1073779291" sldId="272"/>
        </pc:sldMkLst>
      </pc:sldChg>
      <pc:sldChg chg="modTransition">
        <pc:chgData name="Brandon Trinkle" userId="49454bcc1acdd24d" providerId="LiveId" clId="{07EE860E-B721-4F09-8051-1A3F1B6E8E1E}" dt="2024-11-04T23:23:42.252" v="22"/>
        <pc:sldMkLst>
          <pc:docMk/>
          <pc:sldMk cId="1085716748" sldId="273"/>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6D924-1B13-4DCA-8DC2-A8D196DCE25D}"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156249D4-3B5E-4C09-9CFB-44398584DE41}">
      <dgm:prSet phldrT="[Text]"/>
      <dgm:spPr/>
      <dgm:t>
        <a:bodyPr/>
        <a:lstStyle/>
        <a:p>
          <a:r>
            <a:rPr lang="en-US" dirty="0"/>
            <a:t>Packet enters the firewall</a:t>
          </a:r>
        </a:p>
      </dgm:t>
    </dgm:pt>
    <dgm:pt modelId="{182A2526-5EB9-4AAD-AC39-E6D667608155}" type="parTrans" cxnId="{118C0F34-1141-4F4B-A752-44DE339748F2}">
      <dgm:prSet/>
      <dgm:spPr/>
      <dgm:t>
        <a:bodyPr/>
        <a:lstStyle/>
        <a:p>
          <a:endParaRPr lang="en-US"/>
        </a:p>
      </dgm:t>
    </dgm:pt>
    <dgm:pt modelId="{6F1A1419-1D6E-4222-B48E-07F17ACBFBCE}" type="sibTrans" cxnId="{118C0F34-1141-4F4B-A752-44DE339748F2}">
      <dgm:prSet/>
      <dgm:spPr/>
      <dgm:t>
        <a:bodyPr/>
        <a:lstStyle/>
        <a:p>
          <a:endParaRPr lang="en-US"/>
        </a:p>
      </dgm:t>
    </dgm:pt>
    <dgm:pt modelId="{7DF7D42C-1237-4D1B-88B1-C16FB6C38CCD}">
      <dgm:prSet phldrT="[Text]"/>
      <dgm:spPr/>
      <dgm:t>
        <a:bodyPr/>
        <a:lstStyle/>
        <a:p>
          <a:r>
            <a:rPr lang="en-US" dirty="0"/>
            <a:t>DPI blocks, flags, or allows packet based on analysis</a:t>
          </a:r>
        </a:p>
      </dgm:t>
    </dgm:pt>
    <dgm:pt modelId="{91B766FC-78CB-43FA-8990-3EB055FA0ED1}" type="parTrans" cxnId="{6996FD2F-1B12-46A2-8844-B11202E9703C}">
      <dgm:prSet/>
      <dgm:spPr/>
      <dgm:t>
        <a:bodyPr/>
        <a:lstStyle/>
        <a:p>
          <a:endParaRPr lang="en-US"/>
        </a:p>
      </dgm:t>
    </dgm:pt>
    <dgm:pt modelId="{F339527C-B6A0-4CE8-8B97-D96DE59C1EBE}" type="sibTrans" cxnId="{6996FD2F-1B12-46A2-8844-B11202E9703C}">
      <dgm:prSet/>
      <dgm:spPr/>
      <dgm:t>
        <a:bodyPr/>
        <a:lstStyle/>
        <a:p>
          <a:endParaRPr lang="en-US"/>
        </a:p>
      </dgm:t>
    </dgm:pt>
    <dgm:pt modelId="{981BA879-CA84-4B91-AED0-8D22E8917989}">
      <dgm:prSet phldrT="[Text]"/>
      <dgm:spPr/>
      <dgm:t>
        <a:bodyPr/>
        <a:lstStyle/>
        <a:p>
          <a:r>
            <a:rPr lang="en-US" dirty="0"/>
            <a:t>DPI scans content within the packet</a:t>
          </a:r>
        </a:p>
      </dgm:t>
    </dgm:pt>
    <dgm:pt modelId="{8E2984D5-9446-410D-BEB0-4CA97EB86EFE}" type="parTrans" cxnId="{86159F7E-4B27-4E40-B5BC-4FF0FA0CB7CB}">
      <dgm:prSet/>
      <dgm:spPr/>
      <dgm:t>
        <a:bodyPr/>
        <a:lstStyle/>
        <a:p>
          <a:endParaRPr lang="en-US"/>
        </a:p>
      </dgm:t>
    </dgm:pt>
    <dgm:pt modelId="{0E8B32B2-36C6-47E6-BB7D-929CAEF12005}" type="sibTrans" cxnId="{86159F7E-4B27-4E40-B5BC-4FF0FA0CB7CB}">
      <dgm:prSet/>
      <dgm:spPr/>
      <dgm:t>
        <a:bodyPr/>
        <a:lstStyle/>
        <a:p>
          <a:endParaRPr lang="en-US"/>
        </a:p>
      </dgm:t>
    </dgm:pt>
    <dgm:pt modelId="{4CFBDC35-BBD5-46FE-8F40-24CF7DE1F732}">
      <dgm:prSet/>
      <dgm:spPr/>
      <dgm:t>
        <a:bodyPr/>
        <a:lstStyle/>
        <a:p>
          <a:pPr>
            <a:buFont typeface="+mj-lt"/>
            <a:buAutoNum type="arabicPeriod"/>
          </a:pPr>
          <a:r>
            <a:rPr lang="en-US" dirty="0"/>
            <a:t>DPI uses predefined security rules to analyze content</a:t>
          </a:r>
        </a:p>
      </dgm:t>
    </dgm:pt>
    <dgm:pt modelId="{DABB0ED1-0F6D-46FF-BDA8-D4769B74CD1F}" type="parTrans" cxnId="{E8EF6B3B-4E3C-4EEC-BCF5-F802FCA2377E}">
      <dgm:prSet/>
      <dgm:spPr/>
      <dgm:t>
        <a:bodyPr/>
        <a:lstStyle/>
        <a:p>
          <a:endParaRPr lang="en-US"/>
        </a:p>
      </dgm:t>
    </dgm:pt>
    <dgm:pt modelId="{79A867CA-E03B-4FA9-8D1F-0750F84BFF68}" type="sibTrans" cxnId="{E8EF6B3B-4E3C-4EEC-BCF5-F802FCA2377E}">
      <dgm:prSet/>
      <dgm:spPr/>
      <dgm:t>
        <a:bodyPr/>
        <a:lstStyle/>
        <a:p>
          <a:endParaRPr lang="en-US"/>
        </a:p>
      </dgm:t>
    </dgm:pt>
    <dgm:pt modelId="{FFB29BFC-F4A5-4FD5-A22E-70A0007BDFC1}">
      <dgm:prSet/>
      <dgm:spPr>
        <a:blipFill rotWithShape="0">
          <a:blip xmlns:r="http://schemas.openxmlformats.org/officeDocument/2006/relationships" r:embed="rId1"/>
          <a:srcRect/>
          <a:stretch>
            <a:fillRect l="-25000" r="-25000"/>
          </a:stretch>
        </a:blipFill>
      </dgm:spPr>
      <dgm:t>
        <a:bodyPr/>
        <a:lstStyle/>
        <a:p>
          <a:endParaRPr lang="en-US"/>
        </a:p>
      </dgm:t>
    </dgm:pt>
    <dgm:pt modelId="{F0FC169A-B266-4A4F-8D0B-9D6EB725FACC}" type="parTrans" cxnId="{1CC3C34C-5504-4F8F-8A4C-D09DF852C67F}">
      <dgm:prSet/>
      <dgm:spPr/>
      <dgm:t>
        <a:bodyPr/>
        <a:lstStyle/>
        <a:p>
          <a:endParaRPr lang="en-US"/>
        </a:p>
      </dgm:t>
    </dgm:pt>
    <dgm:pt modelId="{98817520-F714-4214-AA0C-099DC80B65A4}" type="sibTrans" cxnId="{1CC3C34C-5504-4F8F-8A4C-D09DF852C67F}">
      <dgm:prSet/>
      <dgm:spPr/>
      <dgm:t>
        <a:bodyPr/>
        <a:lstStyle/>
        <a:p>
          <a:endParaRPr lang="en-US"/>
        </a:p>
      </dgm:t>
    </dgm:pt>
    <dgm:pt modelId="{25BBF8BA-4E1D-4C65-A453-C13638E007D7}" type="pres">
      <dgm:prSet presAssocID="{CEB6D924-1B13-4DCA-8DC2-A8D196DCE25D}" presName="Name0" presStyleCnt="0">
        <dgm:presLayoutVars>
          <dgm:dir/>
          <dgm:animLvl val="lvl"/>
          <dgm:resizeHandles val="exact"/>
        </dgm:presLayoutVars>
      </dgm:prSet>
      <dgm:spPr/>
    </dgm:pt>
    <dgm:pt modelId="{E9F46D23-31F7-40B1-AD32-E15577F23B47}" type="pres">
      <dgm:prSet presAssocID="{CEB6D924-1B13-4DCA-8DC2-A8D196DCE25D}" presName="tSp" presStyleCnt="0"/>
      <dgm:spPr/>
    </dgm:pt>
    <dgm:pt modelId="{154F0F65-63A6-4B6E-8E0A-C49799430988}" type="pres">
      <dgm:prSet presAssocID="{CEB6D924-1B13-4DCA-8DC2-A8D196DCE25D}" presName="bSp" presStyleCnt="0"/>
      <dgm:spPr/>
    </dgm:pt>
    <dgm:pt modelId="{B90217A8-675F-48B8-8ABA-40AF1F511BAB}" type="pres">
      <dgm:prSet presAssocID="{CEB6D924-1B13-4DCA-8DC2-A8D196DCE25D}" presName="process" presStyleCnt="0"/>
      <dgm:spPr/>
    </dgm:pt>
    <dgm:pt modelId="{B5D5C91F-B024-48EE-B2BD-8B34DAD6B163}" type="pres">
      <dgm:prSet presAssocID="{156249D4-3B5E-4C09-9CFB-44398584DE41}" presName="composite1" presStyleCnt="0"/>
      <dgm:spPr/>
    </dgm:pt>
    <dgm:pt modelId="{D40B1E1A-DF12-4BA2-AECE-F2840E293491}" type="pres">
      <dgm:prSet presAssocID="{156249D4-3B5E-4C09-9CFB-44398584DE41}" presName="dummyNode1" presStyleLbl="node1" presStyleIdx="0" presStyleCnt="4"/>
      <dgm:spPr/>
    </dgm:pt>
    <dgm:pt modelId="{1CDB4524-79CD-40CD-8AFB-A50DF0FB22D8}" type="pres">
      <dgm:prSet presAssocID="{156249D4-3B5E-4C09-9CFB-44398584DE41}" presName="childNode1" presStyleLbl="bgAcc1" presStyleIdx="0" presStyleCnt="4">
        <dgm:presLayoutVars>
          <dgm:bulletEnabled val="1"/>
        </dgm:presLayoutVars>
      </dgm:prSet>
      <dgm:spPr/>
    </dgm:pt>
    <dgm:pt modelId="{AD8E67F6-0FD1-4962-AB8F-7206C4235FD7}" type="pres">
      <dgm:prSet presAssocID="{156249D4-3B5E-4C09-9CFB-44398584DE41}" presName="childNode1tx" presStyleLbl="bgAcc1" presStyleIdx="0" presStyleCnt="4">
        <dgm:presLayoutVars>
          <dgm:bulletEnabled val="1"/>
        </dgm:presLayoutVars>
      </dgm:prSet>
      <dgm:spPr/>
    </dgm:pt>
    <dgm:pt modelId="{B63F76FE-820A-4197-9BDA-D2F92AD2EE9B}" type="pres">
      <dgm:prSet presAssocID="{156249D4-3B5E-4C09-9CFB-44398584DE41}" presName="parentNode1" presStyleLbl="node1" presStyleIdx="0" presStyleCnt="4">
        <dgm:presLayoutVars>
          <dgm:chMax val="1"/>
          <dgm:bulletEnabled val="1"/>
        </dgm:presLayoutVars>
      </dgm:prSet>
      <dgm:spPr/>
    </dgm:pt>
    <dgm:pt modelId="{9829FF0D-B6EB-4478-A88D-D112745426A3}" type="pres">
      <dgm:prSet presAssocID="{156249D4-3B5E-4C09-9CFB-44398584DE41}" presName="connSite1" presStyleCnt="0"/>
      <dgm:spPr/>
    </dgm:pt>
    <dgm:pt modelId="{2516741D-AC66-4050-A386-7709EE1E8418}" type="pres">
      <dgm:prSet presAssocID="{6F1A1419-1D6E-4222-B48E-07F17ACBFBCE}" presName="Name9" presStyleLbl="sibTrans2D1" presStyleIdx="0" presStyleCnt="3"/>
      <dgm:spPr/>
    </dgm:pt>
    <dgm:pt modelId="{23871710-4758-4201-B413-3E211AB3635A}" type="pres">
      <dgm:prSet presAssocID="{981BA879-CA84-4B91-AED0-8D22E8917989}" presName="composite2" presStyleCnt="0"/>
      <dgm:spPr/>
    </dgm:pt>
    <dgm:pt modelId="{1FF99124-3116-4D4C-863F-F82606924671}" type="pres">
      <dgm:prSet presAssocID="{981BA879-CA84-4B91-AED0-8D22E8917989}" presName="dummyNode2" presStyleLbl="node1" presStyleIdx="0" presStyleCnt="4"/>
      <dgm:spPr/>
    </dgm:pt>
    <dgm:pt modelId="{23001541-4A98-4E9B-A887-1E46A23DF0B8}" type="pres">
      <dgm:prSet presAssocID="{981BA879-CA84-4B91-AED0-8D22E8917989}" presName="childNode2" presStyleLbl="bgAcc1" presStyleIdx="1" presStyleCnt="4">
        <dgm:presLayoutVars>
          <dgm:bulletEnabled val="1"/>
        </dgm:presLayoutVars>
      </dgm:prSet>
      <dgm:spPr>
        <a:blipFill rotWithShape="0">
          <a:blip xmlns:r="http://schemas.openxmlformats.org/officeDocument/2006/relationships" r:embed="rId1"/>
          <a:srcRect/>
          <a:stretch>
            <a:fillRect l="-12000" r="-12000"/>
          </a:stretch>
        </a:blipFill>
      </dgm:spPr>
    </dgm:pt>
    <dgm:pt modelId="{836B5D1D-7BFB-4C8A-A98C-BFA4C16C1483}" type="pres">
      <dgm:prSet presAssocID="{981BA879-CA84-4B91-AED0-8D22E8917989}" presName="childNode2tx" presStyleLbl="bgAcc1" presStyleIdx="1" presStyleCnt="4">
        <dgm:presLayoutVars>
          <dgm:bulletEnabled val="1"/>
        </dgm:presLayoutVars>
      </dgm:prSet>
      <dgm:spPr/>
    </dgm:pt>
    <dgm:pt modelId="{D7C7ADA1-21E4-493D-8E13-EFA84B384DDE}" type="pres">
      <dgm:prSet presAssocID="{981BA879-CA84-4B91-AED0-8D22E8917989}" presName="parentNode2" presStyleLbl="node1" presStyleIdx="1" presStyleCnt="4">
        <dgm:presLayoutVars>
          <dgm:chMax val="0"/>
          <dgm:bulletEnabled val="1"/>
        </dgm:presLayoutVars>
      </dgm:prSet>
      <dgm:spPr/>
    </dgm:pt>
    <dgm:pt modelId="{23E393FB-1138-49F0-BC12-9319DF1749ED}" type="pres">
      <dgm:prSet presAssocID="{981BA879-CA84-4B91-AED0-8D22E8917989}" presName="connSite2" presStyleCnt="0"/>
      <dgm:spPr/>
    </dgm:pt>
    <dgm:pt modelId="{23340EA3-80E5-4A21-8646-332260D6DA18}" type="pres">
      <dgm:prSet presAssocID="{0E8B32B2-36C6-47E6-BB7D-929CAEF12005}" presName="Name18" presStyleLbl="sibTrans2D1" presStyleIdx="1" presStyleCnt="3"/>
      <dgm:spPr/>
    </dgm:pt>
    <dgm:pt modelId="{795C8F8D-571D-481E-B72C-829F6E706DAA}" type="pres">
      <dgm:prSet presAssocID="{4CFBDC35-BBD5-46FE-8F40-24CF7DE1F732}" presName="composite1" presStyleCnt="0"/>
      <dgm:spPr/>
    </dgm:pt>
    <dgm:pt modelId="{5D829BE3-031A-45E0-80E4-C68A52077653}" type="pres">
      <dgm:prSet presAssocID="{4CFBDC35-BBD5-46FE-8F40-24CF7DE1F732}" presName="dummyNode1" presStyleLbl="node1" presStyleIdx="1" presStyleCnt="4"/>
      <dgm:spPr/>
    </dgm:pt>
    <dgm:pt modelId="{38D1C028-9034-4DD0-87B3-BD270199441C}" type="pres">
      <dgm:prSet presAssocID="{4CFBDC35-BBD5-46FE-8F40-24CF7DE1F732}" presName="childNode1" presStyleLbl="bgAcc1" presStyleIdx="2" presStyleCnt="4">
        <dgm:presLayoutVars>
          <dgm:bulletEnabled val="1"/>
        </dgm:presLayoutVars>
      </dgm:prSet>
      <dgm:spPr>
        <a:blipFill rotWithShape="0">
          <a:blip xmlns:r="http://schemas.openxmlformats.org/officeDocument/2006/relationships" r:embed="rId1"/>
          <a:srcRect/>
          <a:stretch>
            <a:fillRect l="-12000" r="-12000"/>
          </a:stretch>
        </a:blipFill>
      </dgm:spPr>
    </dgm:pt>
    <dgm:pt modelId="{254EE7F7-79A2-4350-83EE-EE98EB04C394}" type="pres">
      <dgm:prSet presAssocID="{4CFBDC35-BBD5-46FE-8F40-24CF7DE1F732}" presName="childNode1tx" presStyleLbl="bgAcc1" presStyleIdx="2" presStyleCnt="4">
        <dgm:presLayoutVars>
          <dgm:bulletEnabled val="1"/>
        </dgm:presLayoutVars>
      </dgm:prSet>
      <dgm:spPr/>
    </dgm:pt>
    <dgm:pt modelId="{371CA9B4-0DCE-48A2-B1FD-C86EEB763821}" type="pres">
      <dgm:prSet presAssocID="{4CFBDC35-BBD5-46FE-8F40-24CF7DE1F732}" presName="parentNode1" presStyleLbl="node1" presStyleIdx="2" presStyleCnt="4">
        <dgm:presLayoutVars>
          <dgm:chMax val="1"/>
          <dgm:bulletEnabled val="1"/>
        </dgm:presLayoutVars>
      </dgm:prSet>
      <dgm:spPr/>
    </dgm:pt>
    <dgm:pt modelId="{2048D810-6355-4161-B11A-8B98D76FE171}" type="pres">
      <dgm:prSet presAssocID="{4CFBDC35-BBD5-46FE-8F40-24CF7DE1F732}" presName="connSite1" presStyleCnt="0"/>
      <dgm:spPr/>
    </dgm:pt>
    <dgm:pt modelId="{16EE02C1-2616-47DD-A881-69F080086F1D}" type="pres">
      <dgm:prSet presAssocID="{79A867CA-E03B-4FA9-8D1F-0750F84BFF68}" presName="Name9" presStyleLbl="sibTrans2D1" presStyleIdx="2" presStyleCnt="3"/>
      <dgm:spPr/>
    </dgm:pt>
    <dgm:pt modelId="{7B68352A-1B95-433A-8E6E-3073CFAE84F3}" type="pres">
      <dgm:prSet presAssocID="{7DF7D42C-1237-4D1B-88B1-C16FB6C38CCD}" presName="composite2" presStyleCnt="0"/>
      <dgm:spPr/>
    </dgm:pt>
    <dgm:pt modelId="{F2755DF5-4907-4451-9753-30BED5AC27CF}" type="pres">
      <dgm:prSet presAssocID="{7DF7D42C-1237-4D1B-88B1-C16FB6C38CCD}" presName="dummyNode2" presStyleLbl="node1" presStyleIdx="2" presStyleCnt="4"/>
      <dgm:spPr/>
    </dgm:pt>
    <dgm:pt modelId="{D1D448E5-44AA-4F0C-81DF-AC9B6C702506}" type="pres">
      <dgm:prSet presAssocID="{7DF7D42C-1237-4D1B-88B1-C16FB6C38CCD}" presName="childNode2" presStyleLbl="bgAcc1" presStyleIdx="3" presStyleCnt="4">
        <dgm:presLayoutVars>
          <dgm:bulletEnabled val="1"/>
        </dgm:presLayoutVars>
      </dgm:prSet>
      <dgm:spPr>
        <a:blipFill rotWithShape="0">
          <a:blip xmlns:r="http://schemas.openxmlformats.org/officeDocument/2006/relationships" r:embed="rId1"/>
          <a:srcRect/>
          <a:stretch>
            <a:fillRect l="-12000" r="-12000"/>
          </a:stretch>
        </a:blipFill>
      </dgm:spPr>
    </dgm:pt>
    <dgm:pt modelId="{44E280BE-A752-40DE-B1C6-B6F9620E1D6E}" type="pres">
      <dgm:prSet presAssocID="{7DF7D42C-1237-4D1B-88B1-C16FB6C38CCD}" presName="childNode2tx" presStyleLbl="bgAcc1" presStyleIdx="3" presStyleCnt="4">
        <dgm:presLayoutVars>
          <dgm:bulletEnabled val="1"/>
        </dgm:presLayoutVars>
      </dgm:prSet>
      <dgm:spPr/>
    </dgm:pt>
    <dgm:pt modelId="{13BD59E5-8989-4029-B7A7-CAF9AB6B44E9}" type="pres">
      <dgm:prSet presAssocID="{7DF7D42C-1237-4D1B-88B1-C16FB6C38CCD}" presName="parentNode2" presStyleLbl="node1" presStyleIdx="3" presStyleCnt="4">
        <dgm:presLayoutVars>
          <dgm:chMax val="0"/>
          <dgm:bulletEnabled val="1"/>
        </dgm:presLayoutVars>
      </dgm:prSet>
      <dgm:spPr/>
    </dgm:pt>
    <dgm:pt modelId="{B77D68FF-86CF-4C31-83D7-D54FADCDBF68}" type="pres">
      <dgm:prSet presAssocID="{7DF7D42C-1237-4D1B-88B1-C16FB6C38CCD}" presName="connSite2" presStyleCnt="0"/>
      <dgm:spPr/>
    </dgm:pt>
  </dgm:ptLst>
  <dgm:cxnLst>
    <dgm:cxn modelId="{202BF209-3149-426B-8555-A3F47964E727}" type="presOf" srcId="{981BA879-CA84-4B91-AED0-8D22E8917989}" destId="{D7C7ADA1-21E4-493D-8E13-EFA84B384DDE}" srcOrd="0" destOrd="0" presId="urn:microsoft.com/office/officeart/2005/8/layout/hProcess4"/>
    <dgm:cxn modelId="{6996FD2F-1B12-46A2-8844-B11202E9703C}" srcId="{CEB6D924-1B13-4DCA-8DC2-A8D196DCE25D}" destId="{7DF7D42C-1237-4D1B-88B1-C16FB6C38CCD}" srcOrd="3" destOrd="0" parTransId="{91B766FC-78CB-43FA-8990-3EB055FA0ED1}" sibTransId="{F339527C-B6A0-4CE8-8B97-D96DE59C1EBE}"/>
    <dgm:cxn modelId="{118C0F34-1141-4F4B-A752-44DE339748F2}" srcId="{CEB6D924-1B13-4DCA-8DC2-A8D196DCE25D}" destId="{156249D4-3B5E-4C09-9CFB-44398584DE41}" srcOrd="0" destOrd="0" parTransId="{182A2526-5EB9-4AAD-AC39-E6D667608155}" sibTransId="{6F1A1419-1D6E-4222-B48E-07F17ACBFBCE}"/>
    <dgm:cxn modelId="{E8EF6B3B-4E3C-4EEC-BCF5-F802FCA2377E}" srcId="{CEB6D924-1B13-4DCA-8DC2-A8D196DCE25D}" destId="{4CFBDC35-BBD5-46FE-8F40-24CF7DE1F732}" srcOrd="2" destOrd="0" parTransId="{DABB0ED1-0F6D-46FF-BDA8-D4769B74CD1F}" sibTransId="{79A867CA-E03B-4FA9-8D1F-0750F84BFF68}"/>
    <dgm:cxn modelId="{AEA71A41-8350-4283-883A-7EB35F9527EE}" type="presOf" srcId="{CEB6D924-1B13-4DCA-8DC2-A8D196DCE25D}" destId="{25BBF8BA-4E1D-4C65-A453-C13638E007D7}" srcOrd="0" destOrd="0" presId="urn:microsoft.com/office/officeart/2005/8/layout/hProcess4"/>
    <dgm:cxn modelId="{657B8862-C945-4710-BDC1-077C48C4F7E3}" type="presOf" srcId="{FFB29BFC-F4A5-4FD5-A22E-70A0007BDFC1}" destId="{AD8E67F6-0FD1-4962-AB8F-7206C4235FD7}" srcOrd="1" destOrd="0" presId="urn:microsoft.com/office/officeart/2005/8/layout/hProcess4"/>
    <dgm:cxn modelId="{3FA50F46-26E5-4457-8C57-E8E4897625B9}" type="presOf" srcId="{0E8B32B2-36C6-47E6-BB7D-929CAEF12005}" destId="{23340EA3-80E5-4A21-8646-332260D6DA18}" srcOrd="0" destOrd="0" presId="urn:microsoft.com/office/officeart/2005/8/layout/hProcess4"/>
    <dgm:cxn modelId="{41051B49-E9C0-42D4-868F-A73CAE6F850C}" type="presOf" srcId="{6F1A1419-1D6E-4222-B48E-07F17ACBFBCE}" destId="{2516741D-AC66-4050-A386-7709EE1E8418}" srcOrd="0" destOrd="0" presId="urn:microsoft.com/office/officeart/2005/8/layout/hProcess4"/>
    <dgm:cxn modelId="{1CC3C34C-5504-4F8F-8A4C-D09DF852C67F}" srcId="{156249D4-3B5E-4C09-9CFB-44398584DE41}" destId="{FFB29BFC-F4A5-4FD5-A22E-70A0007BDFC1}" srcOrd="0" destOrd="0" parTransId="{F0FC169A-B266-4A4F-8D0B-9D6EB725FACC}" sibTransId="{98817520-F714-4214-AA0C-099DC80B65A4}"/>
    <dgm:cxn modelId="{86159F7E-4B27-4E40-B5BC-4FF0FA0CB7CB}" srcId="{CEB6D924-1B13-4DCA-8DC2-A8D196DCE25D}" destId="{981BA879-CA84-4B91-AED0-8D22E8917989}" srcOrd="1" destOrd="0" parTransId="{8E2984D5-9446-410D-BEB0-4CA97EB86EFE}" sibTransId="{0E8B32B2-36C6-47E6-BB7D-929CAEF12005}"/>
    <dgm:cxn modelId="{8E613D91-2770-4C77-8DF0-35BD74BED831}" type="presOf" srcId="{156249D4-3B5E-4C09-9CFB-44398584DE41}" destId="{B63F76FE-820A-4197-9BDA-D2F92AD2EE9B}" srcOrd="0" destOrd="0" presId="urn:microsoft.com/office/officeart/2005/8/layout/hProcess4"/>
    <dgm:cxn modelId="{9E017597-C00A-463D-A4D4-A978B37FC36E}" type="presOf" srcId="{7DF7D42C-1237-4D1B-88B1-C16FB6C38CCD}" destId="{13BD59E5-8989-4029-B7A7-CAF9AB6B44E9}" srcOrd="0" destOrd="0" presId="urn:microsoft.com/office/officeart/2005/8/layout/hProcess4"/>
    <dgm:cxn modelId="{A614C5A7-E177-475F-B17A-003D2BC195BC}" type="presOf" srcId="{79A867CA-E03B-4FA9-8D1F-0750F84BFF68}" destId="{16EE02C1-2616-47DD-A881-69F080086F1D}" srcOrd="0" destOrd="0" presId="urn:microsoft.com/office/officeart/2005/8/layout/hProcess4"/>
    <dgm:cxn modelId="{1150D0C3-ADC6-4932-A0AD-2998CD356993}" type="presOf" srcId="{4CFBDC35-BBD5-46FE-8F40-24CF7DE1F732}" destId="{371CA9B4-0DCE-48A2-B1FD-C86EEB763821}" srcOrd="0" destOrd="0" presId="urn:microsoft.com/office/officeart/2005/8/layout/hProcess4"/>
    <dgm:cxn modelId="{2EEE0DE6-6522-4DB2-9FB4-00C587DB2646}" type="presOf" srcId="{FFB29BFC-F4A5-4FD5-A22E-70A0007BDFC1}" destId="{1CDB4524-79CD-40CD-8AFB-A50DF0FB22D8}" srcOrd="0" destOrd="0" presId="urn:microsoft.com/office/officeart/2005/8/layout/hProcess4"/>
    <dgm:cxn modelId="{E2A3CFA2-1ED9-45C7-B0BF-DD3C8A73B2F1}" type="presParOf" srcId="{25BBF8BA-4E1D-4C65-A453-C13638E007D7}" destId="{E9F46D23-31F7-40B1-AD32-E15577F23B47}" srcOrd="0" destOrd="0" presId="urn:microsoft.com/office/officeart/2005/8/layout/hProcess4"/>
    <dgm:cxn modelId="{4CA1CB4D-C600-438C-BB40-A86D688E953E}" type="presParOf" srcId="{25BBF8BA-4E1D-4C65-A453-C13638E007D7}" destId="{154F0F65-63A6-4B6E-8E0A-C49799430988}" srcOrd="1" destOrd="0" presId="urn:microsoft.com/office/officeart/2005/8/layout/hProcess4"/>
    <dgm:cxn modelId="{77DE7D36-5FAD-471D-B54D-1035CE375EEC}" type="presParOf" srcId="{25BBF8BA-4E1D-4C65-A453-C13638E007D7}" destId="{B90217A8-675F-48B8-8ABA-40AF1F511BAB}" srcOrd="2" destOrd="0" presId="urn:microsoft.com/office/officeart/2005/8/layout/hProcess4"/>
    <dgm:cxn modelId="{0EA8F49E-556A-4811-8428-6E46A7C4544C}" type="presParOf" srcId="{B90217A8-675F-48B8-8ABA-40AF1F511BAB}" destId="{B5D5C91F-B024-48EE-B2BD-8B34DAD6B163}" srcOrd="0" destOrd="0" presId="urn:microsoft.com/office/officeart/2005/8/layout/hProcess4"/>
    <dgm:cxn modelId="{DBFA1BA3-A105-41D8-BFFE-70E9CDF99A03}" type="presParOf" srcId="{B5D5C91F-B024-48EE-B2BD-8B34DAD6B163}" destId="{D40B1E1A-DF12-4BA2-AECE-F2840E293491}" srcOrd="0" destOrd="0" presId="urn:microsoft.com/office/officeart/2005/8/layout/hProcess4"/>
    <dgm:cxn modelId="{7B5E5D6A-7547-4AEE-ABC1-4EF5310D2929}" type="presParOf" srcId="{B5D5C91F-B024-48EE-B2BD-8B34DAD6B163}" destId="{1CDB4524-79CD-40CD-8AFB-A50DF0FB22D8}" srcOrd="1" destOrd="0" presId="urn:microsoft.com/office/officeart/2005/8/layout/hProcess4"/>
    <dgm:cxn modelId="{C0F56B62-59EC-41FF-A8A2-2790E732298A}" type="presParOf" srcId="{B5D5C91F-B024-48EE-B2BD-8B34DAD6B163}" destId="{AD8E67F6-0FD1-4962-AB8F-7206C4235FD7}" srcOrd="2" destOrd="0" presId="urn:microsoft.com/office/officeart/2005/8/layout/hProcess4"/>
    <dgm:cxn modelId="{7A1C3667-F727-4F62-83C4-422FD83E7D02}" type="presParOf" srcId="{B5D5C91F-B024-48EE-B2BD-8B34DAD6B163}" destId="{B63F76FE-820A-4197-9BDA-D2F92AD2EE9B}" srcOrd="3" destOrd="0" presId="urn:microsoft.com/office/officeart/2005/8/layout/hProcess4"/>
    <dgm:cxn modelId="{343BC5F6-A890-44EB-936E-393BE4D8746B}" type="presParOf" srcId="{B5D5C91F-B024-48EE-B2BD-8B34DAD6B163}" destId="{9829FF0D-B6EB-4478-A88D-D112745426A3}" srcOrd="4" destOrd="0" presId="urn:microsoft.com/office/officeart/2005/8/layout/hProcess4"/>
    <dgm:cxn modelId="{A9D1247B-8007-4C52-AB57-6353B49065B0}" type="presParOf" srcId="{B90217A8-675F-48B8-8ABA-40AF1F511BAB}" destId="{2516741D-AC66-4050-A386-7709EE1E8418}" srcOrd="1" destOrd="0" presId="urn:microsoft.com/office/officeart/2005/8/layout/hProcess4"/>
    <dgm:cxn modelId="{3807CAB2-FC34-4B98-B490-3BC00091199E}" type="presParOf" srcId="{B90217A8-675F-48B8-8ABA-40AF1F511BAB}" destId="{23871710-4758-4201-B413-3E211AB3635A}" srcOrd="2" destOrd="0" presId="urn:microsoft.com/office/officeart/2005/8/layout/hProcess4"/>
    <dgm:cxn modelId="{26DA4F0C-9E07-4B51-A0FC-DA9827C5BE1E}" type="presParOf" srcId="{23871710-4758-4201-B413-3E211AB3635A}" destId="{1FF99124-3116-4D4C-863F-F82606924671}" srcOrd="0" destOrd="0" presId="urn:microsoft.com/office/officeart/2005/8/layout/hProcess4"/>
    <dgm:cxn modelId="{F1CEC82D-5BB2-447C-B0DC-D264C759D1DF}" type="presParOf" srcId="{23871710-4758-4201-B413-3E211AB3635A}" destId="{23001541-4A98-4E9B-A887-1E46A23DF0B8}" srcOrd="1" destOrd="0" presId="urn:microsoft.com/office/officeart/2005/8/layout/hProcess4"/>
    <dgm:cxn modelId="{F84D16F2-38F7-4329-9660-873C32A0176C}" type="presParOf" srcId="{23871710-4758-4201-B413-3E211AB3635A}" destId="{836B5D1D-7BFB-4C8A-A98C-BFA4C16C1483}" srcOrd="2" destOrd="0" presId="urn:microsoft.com/office/officeart/2005/8/layout/hProcess4"/>
    <dgm:cxn modelId="{38EA2515-BA87-4611-BEB0-003906EEEB95}" type="presParOf" srcId="{23871710-4758-4201-B413-3E211AB3635A}" destId="{D7C7ADA1-21E4-493D-8E13-EFA84B384DDE}" srcOrd="3" destOrd="0" presId="urn:microsoft.com/office/officeart/2005/8/layout/hProcess4"/>
    <dgm:cxn modelId="{173134F8-F996-4AE8-9B1F-C8F02BAF9AB4}" type="presParOf" srcId="{23871710-4758-4201-B413-3E211AB3635A}" destId="{23E393FB-1138-49F0-BC12-9319DF1749ED}" srcOrd="4" destOrd="0" presId="urn:microsoft.com/office/officeart/2005/8/layout/hProcess4"/>
    <dgm:cxn modelId="{2BC0CD7E-B4AE-48B0-BCB5-8009F12507A0}" type="presParOf" srcId="{B90217A8-675F-48B8-8ABA-40AF1F511BAB}" destId="{23340EA3-80E5-4A21-8646-332260D6DA18}" srcOrd="3" destOrd="0" presId="urn:microsoft.com/office/officeart/2005/8/layout/hProcess4"/>
    <dgm:cxn modelId="{ADA81B49-E3E8-4C4B-811C-150424EF3385}" type="presParOf" srcId="{B90217A8-675F-48B8-8ABA-40AF1F511BAB}" destId="{795C8F8D-571D-481E-B72C-829F6E706DAA}" srcOrd="4" destOrd="0" presId="urn:microsoft.com/office/officeart/2005/8/layout/hProcess4"/>
    <dgm:cxn modelId="{E7202849-CE33-4675-8A9F-D886C8FADE2E}" type="presParOf" srcId="{795C8F8D-571D-481E-B72C-829F6E706DAA}" destId="{5D829BE3-031A-45E0-80E4-C68A52077653}" srcOrd="0" destOrd="0" presId="urn:microsoft.com/office/officeart/2005/8/layout/hProcess4"/>
    <dgm:cxn modelId="{6E12F176-B5DC-48ED-97D8-221C7098C3A3}" type="presParOf" srcId="{795C8F8D-571D-481E-B72C-829F6E706DAA}" destId="{38D1C028-9034-4DD0-87B3-BD270199441C}" srcOrd="1" destOrd="0" presId="urn:microsoft.com/office/officeart/2005/8/layout/hProcess4"/>
    <dgm:cxn modelId="{D896EE25-AE74-47EE-A325-029C9F128979}" type="presParOf" srcId="{795C8F8D-571D-481E-B72C-829F6E706DAA}" destId="{254EE7F7-79A2-4350-83EE-EE98EB04C394}" srcOrd="2" destOrd="0" presId="urn:microsoft.com/office/officeart/2005/8/layout/hProcess4"/>
    <dgm:cxn modelId="{56ADFE22-8E2B-443E-B405-6A0656016D8B}" type="presParOf" srcId="{795C8F8D-571D-481E-B72C-829F6E706DAA}" destId="{371CA9B4-0DCE-48A2-B1FD-C86EEB763821}" srcOrd="3" destOrd="0" presId="urn:microsoft.com/office/officeart/2005/8/layout/hProcess4"/>
    <dgm:cxn modelId="{D3E93DD0-D838-43AA-8DD2-D431B1058035}" type="presParOf" srcId="{795C8F8D-571D-481E-B72C-829F6E706DAA}" destId="{2048D810-6355-4161-B11A-8B98D76FE171}" srcOrd="4" destOrd="0" presId="urn:microsoft.com/office/officeart/2005/8/layout/hProcess4"/>
    <dgm:cxn modelId="{0B36290A-EB54-4CBD-BF35-0F6D5F14BDD3}" type="presParOf" srcId="{B90217A8-675F-48B8-8ABA-40AF1F511BAB}" destId="{16EE02C1-2616-47DD-A881-69F080086F1D}" srcOrd="5" destOrd="0" presId="urn:microsoft.com/office/officeart/2005/8/layout/hProcess4"/>
    <dgm:cxn modelId="{5EA4E5C3-8E80-4677-8BEB-FA9EEF89C8CC}" type="presParOf" srcId="{B90217A8-675F-48B8-8ABA-40AF1F511BAB}" destId="{7B68352A-1B95-433A-8E6E-3073CFAE84F3}" srcOrd="6" destOrd="0" presId="urn:microsoft.com/office/officeart/2005/8/layout/hProcess4"/>
    <dgm:cxn modelId="{48C2625C-A6AE-4057-ADB9-295445D2D431}" type="presParOf" srcId="{7B68352A-1B95-433A-8E6E-3073CFAE84F3}" destId="{F2755DF5-4907-4451-9753-30BED5AC27CF}" srcOrd="0" destOrd="0" presId="urn:microsoft.com/office/officeart/2005/8/layout/hProcess4"/>
    <dgm:cxn modelId="{1BD1ECFA-6F98-4A22-A880-01D6836490A2}" type="presParOf" srcId="{7B68352A-1B95-433A-8E6E-3073CFAE84F3}" destId="{D1D448E5-44AA-4F0C-81DF-AC9B6C702506}" srcOrd="1" destOrd="0" presId="urn:microsoft.com/office/officeart/2005/8/layout/hProcess4"/>
    <dgm:cxn modelId="{FB3F2391-4487-4448-A7BE-58D8D93DCC94}" type="presParOf" srcId="{7B68352A-1B95-433A-8E6E-3073CFAE84F3}" destId="{44E280BE-A752-40DE-B1C6-B6F9620E1D6E}" srcOrd="2" destOrd="0" presId="urn:microsoft.com/office/officeart/2005/8/layout/hProcess4"/>
    <dgm:cxn modelId="{C225E21C-4977-4C35-8D98-4ADB32398A14}" type="presParOf" srcId="{7B68352A-1B95-433A-8E6E-3073CFAE84F3}" destId="{13BD59E5-8989-4029-B7A7-CAF9AB6B44E9}" srcOrd="3" destOrd="0" presId="urn:microsoft.com/office/officeart/2005/8/layout/hProcess4"/>
    <dgm:cxn modelId="{22484B9E-3E4F-4AB6-9E9E-E092D436579C}" type="presParOf" srcId="{7B68352A-1B95-433A-8E6E-3073CFAE84F3}" destId="{B77D68FF-86CF-4C31-83D7-D54FADCDBF6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B4524-79CD-40CD-8AFB-A50DF0FB22D8}">
      <dsp:nvSpPr>
        <dsp:cNvPr id="0" name=""/>
        <dsp:cNvSpPr/>
      </dsp:nvSpPr>
      <dsp:spPr>
        <a:xfrm>
          <a:off x="1454" y="1017796"/>
          <a:ext cx="1874181" cy="1545807"/>
        </a:xfrm>
        <a:prstGeom prst="roundRect">
          <a:avLst>
            <a:gd name="adj" fmla="val 10000"/>
          </a:avLst>
        </a:prstGeom>
        <a:blipFill rotWithShape="0">
          <a:blip xmlns:r="http://schemas.openxmlformats.org/officeDocument/2006/relationships" r:embed="rId1"/>
          <a:srcRect/>
          <a:stretch>
            <a:fillRect l="-25000" r="-25000"/>
          </a:stretch>
        </a:blip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Char char="•"/>
          </a:pPr>
          <a:endParaRPr lang="en-US" sz="6500" kern="1200"/>
        </a:p>
      </dsp:txBody>
      <dsp:txXfrm>
        <a:off x="37027" y="1053369"/>
        <a:ext cx="1803035" cy="1143417"/>
      </dsp:txXfrm>
    </dsp:sp>
    <dsp:sp modelId="{2516741D-AC66-4050-A386-7709EE1E8418}">
      <dsp:nvSpPr>
        <dsp:cNvPr id="0" name=""/>
        <dsp:cNvSpPr/>
      </dsp:nvSpPr>
      <dsp:spPr>
        <a:xfrm>
          <a:off x="1020692" y="1263837"/>
          <a:ext cx="2247284" cy="2247284"/>
        </a:xfrm>
        <a:prstGeom prst="leftCircularArrow">
          <a:avLst>
            <a:gd name="adj1" fmla="val 3952"/>
            <a:gd name="adj2" fmla="val 495637"/>
            <a:gd name="adj3" fmla="val 2271148"/>
            <a:gd name="adj4" fmla="val 9024489"/>
            <a:gd name="adj5" fmla="val 46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3F76FE-820A-4197-9BDA-D2F92AD2EE9B}">
      <dsp:nvSpPr>
        <dsp:cNvPr id="0" name=""/>
        <dsp:cNvSpPr/>
      </dsp:nvSpPr>
      <dsp:spPr>
        <a:xfrm>
          <a:off x="417938" y="2232359"/>
          <a:ext cx="1665939" cy="66248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Packet enters the firewall</a:t>
          </a:r>
        </a:p>
      </dsp:txBody>
      <dsp:txXfrm>
        <a:off x="437342" y="2251763"/>
        <a:ext cx="1627131" cy="623681"/>
      </dsp:txXfrm>
    </dsp:sp>
    <dsp:sp modelId="{23001541-4A98-4E9B-A887-1E46A23DF0B8}">
      <dsp:nvSpPr>
        <dsp:cNvPr id="0" name=""/>
        <dsp:cNvSpPr/>
      </dsp:nvSpPr>
      <dsp:spPr>
        <a:xfrm>
          <a:off x="2506743" y="1017796"/>
          <a:ext cx="1874181" cy="1545807"/>
        </a:xfrm>
        <a:prstGeom prst="roundRect">
          <a:avLst>
            <a:gd name="adj" fmla="val 10000"/>
          </a:avLst>
        </a:prstGeom>
        <a:blipFill rotWithShape="0">
          <a:blip xmlns:r="http://schemas.openxmlformats.org/officeDocument/2006/relationships" r:embed="rId1"/>
          <a:srcRect/>
          <a:stretch>
            <a:fillRect l="-12000" r="-12000"/>
          </a:stretch>
        </a:blip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340EA3-80E5-4A21-8646-332260D6DA18}">
      <dsp:nvSpPr>
        <dsp:cNvPr id="0" name=""/>
        <dsp:cNvSpPr/>
      </dsp:nvSpPr>
      <dsp:spPr>
        <a:xfrm>
          <a:off x="3510363" y="9668"/>
          <a:ext cx="2486763" cy="2486763"/>
        </a:xfrm>
        <a:prstGeom prst="circularArrow">
          <a:avLst>
            <a:gd name="adj1" fmla="val 3571"/>
            <a:gd name="adj2" fmla="val 443827"/>
            <a:gd name="adj3" fmla="val 19380662"/>
            <a:gd name="adj4" fmla="val 12575511"/>
            <a:gd name="adj5" fmla="val 416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C7ADA1-21E4-493D-8E13-EFA84B384DDE}">
      <dsp:nvSpPr>
        <dsp:cNvPr id="0" name=""/>
        <dsp:cNvSpPr/>
      </dsp:nvSpPr>
      <dsp:spPr>
        <a:xfrm>
          <a:off x="2923228" y="686551"/>
          <a:ext cx="1665939" cy="66248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DPI scans content within the packet</a:t>
          </a:r>
        </a:p>
      </dsp:txBody>
      <dsp:txXfrm>
        <a:off x="2942632" y="705955"/>
        <a:ext cx="1627131" cy="623681"/>
      </dsp:txXfrm>
    </dsp:sp>
    <dsp:sp modelId="{38D1C028-9034-4DD0-87B3-BD270199441C}">
      <dsp:nvSpPr>
        <dsp:cNvPr id="0" name=""/>
        <dsp:cNvSpPr/>
      </dsp:nvSpPr>
      <dsp:spPr>
        <a:xfrm>
          <a:off x="5012032" y="1017796"/>
          <a:ext cx="1874181" cy="1545807"/>
        </a:xfrm>
        <a:prstGeom prst="roundRect">
          <a:avLst>
            <a:gd name="adj" fmla="val 10000"/>
          </a:avLst>
        </a:prstGeom>
        <a:blipFill rotWithShape="0">
          <a:blip xmlns:r="http://schemas.openxmlformats.org/officeDocument/2006/relationships" r:embed="rId1"/>
          <a:srcRect/>
          <a:stretch>
            <a:fillRect l="-12000" r="-12000"/>
          </a:stretch>
        </a:blip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EE02C1-2616-47DD-A881-69F080086F1D}">
      <dsp:nvSpPr>
        <dsp:cNvPr id="0" name=""/>
        <dsp:cNvSpPr/>
      </dsp:nvSpPr>
      <dsp:spPr>
        <a:xfrm>
          <a:off x="6031271" y="1263837"/>
          <a:ext cx="2247284" cy="2247284"/>
        </a:xfrm>
        <a:prstGeom prst="leftCircularArrow">
          <a:avLst>
            <a:gd name="adj1" fmla="val 3952"/>
            <a:gd name="adj2" fmla="val 495637"/>
            <a:gd name="adj3" fmla="val 2271148"/>
            <a:gd name="adj4" fmla="val 9024489"/>
            <a:gd name="adj5" fmla="val 46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1CA9B4-0DCE-48A2-B1FD-C86EEB763821}">
      <dsp:nvSpPr>
        <dsp:cNvPr id="0" name=""/>
        <dsp:cNvSpPr/>
      </dsp:nvSpPr>
      <dsp:spPr>
        <a:xfrm>
          <a:off x="5428517" y="2232359"/>
          <a:ext cx="1665939" cy="66248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Font typeface="+mj-lt"/>
            <a:buNone/>
          </a:pPr>
          <a:r>
            <a:rPr lang="en-US" sz="1400" kern="1200" dirty="0"/>
            <a:t>DPI uses predefined security rules to analyze content</a:t>
          </a:r>
        </a:p>
      </dsp:txBody>
      <dsp:txXfrm>
        <a:off x="5447921" y="2251763"/>
        <a:ext cx="1627131" cy="623681"/>
      </dsp:txXfrm>
    </dsp:sp>
    <dsp:sp modelId="{D1D448E5-44AA-4F0C-81DF-AC9B6C702506}">
      <dsp:nvSpPr>
        <dsp:cNvPr id="0" name=""/>
        <dsp:cNvSpPr/>
      </dsp:nvSpPr>
      <dsp:spPr>
        <a:xfrm>
          <a:off x="7517321" y="1017796"/>
          <a:ext cx="1874181" cy="1545807"/>
        </a:xfrm>
        <a:prstGeom prst="roundRect">
          <a:avLst>
            <a:gd name="adj" fmla="val 10000"/>
          </a:avLst>
        </a:prstGeom>
        <a:blipFill rotWithShape="0">
          <a:blip xmlns:r="http://schemas.openxmlformats.org/officeDocument/2006/relationships" r:embed="rId1"/>
          <a:srcRect/>
          <a:stretch>
            <a:fillRect l="-12000" r="-12000"/>
          </a:stretch>
        </a:blip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BD59E5-8989-4029-B7A7-CAF9AB6B44E9}">
      <dsp:nvSpPr>
        <dsp:cNvPr id="0" name=""/>
        <dsp:cNvSpPr/>
      </dsp:nvSpPr>
      <dsp:spPr>
        <a:xfrm>
          <a:off x="7933806" y="686551"/>
          <a:ext cx="1665939" cy="662489"/>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DPI blocks, flags, or allows packet based on analysis</a:t>
          </a:r>
        </a:p>
      </dsp:txBody>
      <dsp:txXfrm>
        <a:off x="7953210" y="705955"/>
        <a:ext cx="1627131" cy="62368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Definition</a:t>
            </a:r>
            <a:r>
              <a:rPr lang="en-US" dirty="0"/>
              <a:t>: Deep Packet Inspection is a technique used by advanced firewalls to thoroughly analyze the content of data packets, going beyond just header information. This method enables the firewall to identify specific types of data within each packet, providing enhanced security.</a:t>
            </a:r>
          </a:p>
          <a:p>
            <a:r>
              <a:rPr lang="en-US" b="1" dirty="0"/>
              <a:t>Key Characteristics</a:t>
            </a:r>
            <a:r>
              <a:rPr lang="en-US" dirty="0"/>
              <a:t>:</a:t>
            </a:r>
          </a:p>
          <a:p>
            <a:pPr>
              <a:buFont typeface="Arial" panose="020B0604020202020204" pitchFamily="34" charset="0"/>
              <a:buChar char="•"/>
            </a:pPr>
            <a:r>
              <a:rPr lang="en-US" b="1" dirty="0"/>
              <a:t>Layered Analysis</a:t>
            </a:r>
            <a:r>
              <a:rPr lang="en-US" dirty="0"/>
              <a:t>: DPI operates at multiple layers of the OSI model, usually up to the application layer, allowing for in-depth examination of packet content.</a:t>
            </a:r>
          </a:p>
          <a:p>
            <a:pPr>
              <a:buFont typeface="Arial" panose="020B0604020202020204" pitchFamily="34" charset="0"/>
              <a:buChar char="•"/>
            </a:pPr>
            <a:r>
              <a:rPr lang="en-US" b="1" dirty="0"/>
              <a:t>Content Filtering</a:t>
            </a:r>
            <a:r>
              <a:rPr lang="en-US" dirty="0"/>
              <a:t>: DPI can detect specific content within packets, such as file types, keywords, or application signatures. This feature enables security policies to be applied based on the content of the data, not just the sender or receiver.</a:t>
            </a:r>
          </a:p>
          <a:p>
            <a:r>
              <a:rPr lang="en-US" b="1" dirty="0"/>
              <a:t>Advanced Security Capabilities</a:t>
            </a:r>
            <a:r>
              <a:rPr lang="en-US" dirty="0"/>
              <a:t>:</a:t>
            </a:r>
          </a:p>
          <a:p>
            <a:pPr>
              <a:buFont typeface="Arial" panose="020B0604020202020204" pitchFamily="34" charset="0"/>
              <a:buChar char="•"/>
            </a:pPr>
            <a:r>
              <a:rPr lang="en-US" b="1" dirty="0"/>
              <a:t>Intrusion Detection and Prevention</a:t>
            </a:r>
            <a:r>
              <a:rPr lang="en-US" dirty="0"/>
              <a:t>: DPI can detect anomalies and patterns associated with malware, intrusions, and phishing attempts, helping prevent security breaches before they occur.</a:t>
            </a:r>
          </a:p>
          <a:p>
            <a:pPr>
              <a:buFont typeface="Arial" panose="020B0604020202020204" pitchFamily="34" charset="0"/>
              <a:buChar char="•"/>
            </a:pPr>
            <a:r>
              <a:rPr lang="en-US" b="1" dirty="0"/>
              <a:t>Control Over Application Usage</a:t>
            </a:r>
            <a:r>
              <a:rPr lang="en-US" dirty="0"/>
              <a:t>: DPI enables firewalls to control which applications are allowed or blocked within a network, making it useful for enforcing organizational policies on acceptable software and services.</a:t>
            </a:r>
          </a:p>
          <a:p>
            <a:r>
              <a:rPr lang="en-US" b="1" dirty="0"/>
              <a:t>Real-World Applications</a:t>
            </a:r>
            <a:r>
              <a:rPr lang="en-US" dirty="0"/>
              <a:t>:</a:t>
            </a:r>
          </a:p>
          <a:p>
            <a:pPr>
              <a:buFont typeface="Arial" panose="020B0604020202020204" pitchFamily="34" charset="0"/>
              <a:buChar char="•"/>
            </a:pPr>
            <a:r>
              <a:rPr lang="en-US" b="1" dirty="0"/>
              <a:t>Corporate Network Security</a:t>
            </a:r>
            <a:r>
              <a:rPr lang="en-US" dirty="0"/>
              <a:t>: Used by businesses to monitor and secure internal and external network traffic.</a:t>
            </a:r>
          </a:p>
          <a:p>
            <a:pPr>
              <a:buFont typeface="Arial" panose="020B0604020202020204" pitchFamily="34" charset="0"/>
              <a:buChar char="•"/>
            </a:pPr>
            <a:r>
              <a:rPr lang="en-US" b="1" dirty="0"/>
              <a:t>ISP Traffic Management</a:t>
            </a:r>
            <a:r>
              <a:rPr lang="en-US" dirty="0"/>
              <a:t>: Internet Service Providers use DPI to manage network traffic, prioritize certain types of data, and enforce content restrictions.</a:t>
            </a:r>
          </a:p>
          <a:p>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2</a:t>
            </a:fld>
            <a:endParaRPr lang="en-US" dirty="0"/>
          </a:p>
        </p:txBody>
      </p:sp>
    </p:spTree>
    <p:extLst>
      <p:ext uri="{BB962C8B-B14F-4D97-AF65-F5344CB8AC3E}">
        <p14:creationId xmlns:p14="http://schemas.microsoft.com/office/powerpoint/2010/main" val="101333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Enhanced Threat Detection</a:t>
            </a:r>
            <a:r>
              <a:rPr lang="en-US" dirty="0"/>
              <a:t>: DPI inspects packet content, enabling real-time detection of threats.</a:t>
            </a:r>
          </a:p>
          <a:p>
            <a:r>
              <a:rPr lang="en-US" b="1" dirty="0"/>
              <a:t>Greater Network Visibility</a:t>
            </a:r>
            <a:r>
              <a:rPr lang="en-US" dirty="0"/>
              <a:t>: Provides deep insights into network traffic, identifying patterns and anomalies.</a:t>
            </a:r>
          </a:p>
          <a:p>
            <a:r>
              <a:rPr lang="en-US" b="1" dirty="0"/>
              <a:t>Granular Security Policies</a:t>
            </a:r>
            <a:r>
              <a:rPr lang="en-US" dirty="0"/>
              <a:t>: Allows organizations to tailor policies based on content, user, or application.</a:t>
            </a:r>
          </a:p>
          <a:p>
            <a:r>
              <a:rPr lang="en-US" b="1" dirty="0"/>
              <a:t>Improved Data Control</a:t>
            </a:r>
            <a:r>
              <a:rPr lang="en-US" dirty="0"/>
              <a:t>: Helps prevent unauthorized access and data exfiltration by examining packet-level data.</a:t>
            </a:r>
          </a:p>
        </p:txBody>
      </p:sp>
      <p:sp>
        <p:nvSpPr>
          <p:cNvPr id="4" name="Slide Number Placeholder 3"/>
          <p:cNvSpPr>
            <a:spLocks noGrp="1"/>
          </p:cNvSpPr>
          <p:nvPr>
            <p:ph type="sldNum" sz="quarter" idx="5"/>
          </p:nvPr>
        </p:nvSpPr>
        <p:spPr/>
        <p:txBody>
          <a:bodyPr/>
          <a:lstStyle/>
          <a:p>
            <a:fld id="{3733D7A2-C585-48BF-BF8C-C21FDC051F77}" type="slidenum">
              <a:rPr lang="en-US" smtClean="0"/>
              <a:t>5</a:t>
            </a:fld>
            <a:endParaRPr lang="en-US" dirty="0"/>
          </a:p>
        </p:txBody>
      </p:sp>
    </p:spTree>
    <p:extLst>
      <p:ext uri="{BB962C8B-B14F-4D97-AF65-F5344CB8AC3E}">
        <p14:creationId xmlns:p14="http://schemas.microsoft.com/office/powerpoint/2010/main" val="3288785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11/4/2024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11/4/2024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11/4/2024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fortinet.com/resources/cyberglossary/dpi-deep-packet-inspecti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4"/>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968907"/>
          </a:xfrm>
        </p:spPr>
        <p:txBody>
          <a:bodyPr>
            <a:normAutofit fontScale="90000"/>
          </a:bodyPr>
          <a:lstStyle/>
          <a:p>
            <a:pPr algn="l"/>
            <a:r>
              <a:rPr lang="en-US" sz="3600" dirty="0">
                <a:solidFill>
                  <a:srgbClr val="FFFFFF"/>
                </a:solidFill>
              </a:rPr>
              <a:t>Deep Packet Inspection in Advanced Firewalls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358063"/>
            <a:ext cx="5268177" cy="848758"/>
          </a:xfrm>
        </p:spPr>
        <p:txBody>
          <a:bodyPr>
            <a:normAutofit/>
          </a:bodyPr>
          <a:lstStyle/>
          <a:p>
            <a:pPr algn="l">
              <a:spcAft>
                <a:spcPts val="600"/>
              </a:spcAft>
            </a:pPr>
            <a:r>
              <a:rPr lang="en-US" sz="1800" dirty="0">
                <a:solidFill>
                  <a:srgbClr val="FFFFFF"/>
                </a:solidFill>
              </a:rPr>
              <a:t>Brandon Trinkle		William Turton</a:t>
            </a:r>
          </a:p>
          <a:p>
            <a:pPr algn="l">
              <a:spcAft>
                <a:spcPts val="600"/>
              </a:spcAft>
            </a:pPr>
            <a:r>
              <a:rPr lang="en-US" sz="1800" dirty="0">
                <a:solidFill>
                  <a:srgbClr val="FFFFFF"/>
                </a:solidFill>
              </a:rPr>
              <a:t>Zack Fetter		Louie Andrade</a:t>
            </a:r>
          </a:p>
        </p:txBody>
      </p:sp>
      <p:pic>
        <p:nvPicPr>
          <p:cNvPr id="37" name="Video 36">
            <a:hlinkClick r:id="" action="ppaction://media"/>
            <a:extLst>
              <a:ext uri="{FF2B5EF4-FFF2-40B4-BE49-F238E27FC236}">
                <a16:creationId xmlns:a16="http://schemas.microsoft.com/office/drawing/2014/main" id="{CD5A1A06-9377-4637-F32A-393F3981189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45576192"/>
      </p:ext>
    </p:extLst>
  </p:cSld>
  <p:clrMapOvr>
    <a:masterClrMapping/>
  </p:clrMapOvr>
  <mc:AlternateContent xmlns:mc="http://schemas.openxmlformats.org/markup-compatibility/2006">
    <mc:Choice xmlns:p14="http://schemas.microsoft.com/office/powerpoint/2010/main" Requires="p14">
      <p:transition spd="slow" p14:dur="2000" advTm="10867"/>
    </mc:Choice>
    <mc:Fallback>
      <p:transition spd="slow" advTm="10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p:txBody>
          <a:bodyPr>
            <a:normAutofit/>
          </a:bodyPr>
          <a:lstStyle/>
          <a:p>
            <a:r>
              <a:rPr lang="en-US" dirty="0"/>
              <a:t>What is Deep Packet Inspection?</a:t>
            </a:r>
          </a:p>
        </p:txBody>
      </p:sp>
      <p:sp>
        <p:nvSpPr>
          <p:cNvPr id="4" name="Content Placeholder 3">
            <a:extLst>
              <a:ext uri="{FF2B5EF4-FFF2-40B4-BE49-F238E27FC236}">
                <a16:creationId xmlns:a16="http://schemas.microsoft.com/office/drawing/2014/main" id="{61D1D3F1-FC5F-8832-085B-14D454EDDBD5}"/>
              </a:ext>
            </a:extLst>
          </p:cNvPr>
          <p:cNvSpPr>
            <a:spLocks noGrp="1"/>
          </p:cNvSpPr>
          <p:nvPr>
            <p:ph sz="half" idx="1"/>
          </p:nvPr>
        </p:nvSpPr>
        <p:spPr>
          <a:xfrm>
            <a:off x="1371600" y="2285999"/>
            <a:ext cx="4447786" cy="3581402"/>
          </a:xfrm>
        </p:spPr>
        <p:txBody>
          <a:bodyPr/>
          <a:lstStyle/>
          <a:p>
            <a:r>
              <a:rPr lang="en-US" b="1" dirty="0"/>
              <a:t>Definition: </a:t>
            </a:r>
            <a:r>
              <a:rPr lang="en-US" dirty="0"/>
              <a:t>Deep Packet Inspection is a method used by advanced firewalls to examine the content within data packets rather than just the header information.</a:t>
            </a:r>
          </a:p>
        </p:txBody>
      </p:sp>
      <p:sp>
        <p:nvSpPr>
          <p:cNvPr id="6" name="Content Placeholder 5">
            <a:extLst>
              <a:ext uri="{FF2B5EF4-FFF2-40B4-BE49-F238E27FC236}">
                <a16:creationId xmlns:a16="http://schemas.microsoft.com/office/drawing/2014/main" id="{F970C7AB-64F7-5331-3A4B-68A3A88114B5}"/>
              </a:ext>
            </a:extLst>
          </p:cNvPr>
          <p:cNvSpPr>
            <a:spLocks noGrp="1"/>
          </p:cNvSpPr>
          <p:nvPr>
            <p:ph sz="half" idx="2"/>
          </p:nvPr>
        </p:nvSpPr>
        <p:spPr/>
        <p:txBody>
          <a:bodyPr/>
          <a:lstStyle/>
          <a:p>
            <a:r>
              <a:rPr lang="en-US" dirty="0"/>
              <a:t>Key Characteristics </a:t>
            </a:r>
          </a:p>
          <a:p>
            <a:pPr lvl="1"/>
            <a:r>
              <a:rPr lang="en-US" dirty="0"/>
              <a:t>Layered Analysis</a:t>
            </a:r>
          </a:p>
          <a:p>
            <a:pPr lvl="1"/>
            <a:r>
              <a:rPr lang="en-US" dirty="0"/>
              <a:t>Content Filtering</a:t>
            </a:r>
          </a:p>
          <a:p>
            <a:r>
              <a:rPr lang="en-US" dirty="0"/>
              <a:t>Advanced Security Capabilities</a:t>
            </a:r>
          </a:p>
          <a:p>
            <a:pPr lvl="1"/>
            <a:r>
              <a:rPr lang="en-US" dirty="0"/>
              <a:t>Intrusion Detection</a:t>
            </a:r>
          </a:p>
          <a:p>
            <a:pPr lvl="1"/>
            <a:r>
              <a:rPr lang="en-US" dirty="0"/>
              <a:t>Control Over Application Usage</a:t>
            </a:r>
          </a:p>
          <a:p>
            <a:r>
              <a:rPr lang="en-US" dirty="0"/>
              <a:t>Real World Applications</a:t>
            </a:r>
          </a:p>
          <a:p>
            <a:pPr lvl="1"/>
            <a:r>
              <a:rPr lang="en-US" dirty="0"/>
              <a:t>Corporate Network Security</a:t>
            </a:r>
          </a:p>
          <a:p>
            <a:pPr lvl="1"/>
            <a:r>
              <a:rPr lang="en-US" dirty="0"/>
              <a:t>ISP Traffic Management</a:t>
            </a:r>
          </a:p>
        </p:txBody>
      </p:sp>
      <p:pic>
        <p:nvPicPr>
          <p:cNvPr id="37" name="Video 36">
            <a:hlinkClick r:id="" action="ppaction://media"/>
            <a:extLst>
              <a:ext uri="{FF2B5EF4-FFF2-40B4-BE49-F238E27FC236}">
                <a16:creationId xmlns:a16="http://schemas.microsoft.com/office/drawing/2014/main" id="{BDBD28FE-5081-EDF5-6D8E-495535E1B80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4417123"/>
      </p:ext>
    </p:extLst>
  </p:cSld>
  <p:clrMapOvr>
    <a:masterClrMapping/>
  </p:clrMapOvr>
  <mc:AlternateContent xmlns:mc="http://schemas.openxmlformats.org/markup-compatibility/2006">
    <mc:Choice xmlns:p14="http://schemas.microsoft.com/office/powerpoint/2010/main" Requires="p14">
      <p:transition spd="slow" p14:dur="2000" advTm="126785"/>
    </mc:Choice>
    <mc:Fallback>
      <p:transition spd="slow" advTm="126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82FB48-961C-B43C-13A0-77D2520551DC}"/>
              </a:ext>
            </a:extLst>
          </p:cNvPr>
          <p:cNvSpPr>
            <a:spLocks noGrp="1"/>
          </p:cNvSpPr>
          <p:nvPr>
            <p:ph type="title"/>
          </p:nvPr>
        </p:nvSpPr>
        <p:spPr/>
        <p:txBody>
          <a:bodyPr/>
          <a:lstStyle/>
          <a:p>
            <a:r>
              <a:rPr lang="en-US" dirty="0"/>
              <a:t>How Does Deep Packet Inspection Work?</a:t>
            </a:r>
          </a:p>
        </p:txBody>
      </p:sp>
      <p:graphicFrame>
        <p:nvGraphicFramePr>
          <p:cNvPr id="7" name="Content Placeholder 6">
            <a:extLst>
              <a:ext uri="{FF2B5EF4-FFF2-40B4-BE49-F238E27FC236}">
                <a16:creationId xmlns:a16="http://schemas.microsoft.com/office/drawing/2014/main" id="{D307DABC-651E-4FAF-1374-82E8A4372263}"/>
              </a:ext>
            </a:extLst>
          </p:cNvPr>
          <p:cNvGraphicFramePr>
            <a:graphicFrameLocks noGrp="1"/>
          </p:cNvGraphicFramePr>
          <p:nvPr>
            <p:ph idx="1"/>
            <p:extLst>
              <p:ext uri="{D42A27DB-BD31-4B8C-83A1-F6EECF244321}">
                <p14:modId xmlns:p14="http://schemas.microsoft.com/office/powerpoint/2010/main" val="304451207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Graphic 15">
            <a:extLst>
              <a:ext uri="{FF2B5EF4-FFF2-40B4-BE49-F238E27FC236}">
                <a16:creationId xmlns:a16="http://schemas.microsoft.com/office/drawing/2014/main" id="{71FE6C36-A960-5809-BA11-1FB20B4672EB}"/>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7267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488C-49BC-71E6-925D-B09766284229}"/>
              </a:ext>
            </a:extLst>
          </p:cNvPr>
          <p:cNvSpPr>
            <a:spLocks noGrp="1"/>
          </p:cNvSpPr>
          <p:nvPr>
            <p:ph type="title"/>
          </p:nvPr>
        </p:nvSpPr>
        <p:spPr/>
        <p:txBody>
          <a:bodyPr/>
          <a:lstStyle/>
          <a:p>
            <a:r>
              <a:rPr lang="en-US" dirty="0"/>
              <a:t>Use Cases of Deep Packet Inspection</a:t>
            </a:r>
          </a:p>
        </p:txBody>
      </p:sp>
      <p:sp>
        <p:nvSpPr>
          <p:cNvPr id="3" name="Content Placeholder 2">
            <a:extLst>
              <a:ext uri="{FF2B5EF4-FFF2-40B4-BE49-F238E27FC236}">
                <a16:creationId xmlns:a16="http://schemas.microsoft.com/office/drawing/2014/main" id="{858F511B-062F-375C-14A8-4D8F78CE5B1F}"/>
              </a:ext>
            </a:extLst>
          </p:cNvPr>
          <p:cNvSpPr>
            <a:spLocks noGrp="1"/>
          </p:cNvSpPr>
          <p:nvPr>
            <p:ph idx="1"/>
          </p:nvPr>
        </p:nvSpPr>
        <p:spPr>
          <a:xfrm>
            <a:off x="1371600" y="1913466"/>
            <a:ext cx="9601200" cy="4792134"/>
          </a:xfrm>
        </p:spPr>
        <p:txBody>
          <a:bodyPr>
            <a:normAutofit fontScale="92500" lnSpcReduction="20000"/>
          </a:bodyPr>
          <a:lstStyle/>
          <a:p>
            <a:r>
              <a:rPr lang="en-US" dirty="0"/>
              <a:t>Detecting malware within packet content.</a:t>
            </a:r>
          </a:p>
          <a:p>
            <a:pPr lvl="1"/>
            <a:r>
              <a:rPr lang="en-US" dirty="0"/>
              <a:t>DPI can inspect the contents of each packet, identifying malicious code hidden within data streams.</a:t>
            </a:r>
          </a:p>
          <a:p>
            <a:endParaRPr lang="en-US" dirty="0"/>
          </a:p>
          <a:p>
            <a:r>
              <a:rPr lang="en-US" dirty="0"/>
              <a:t>Blocking unauthorized applications.</a:t>
            </a:r>
          </a:p>
          <a:p>
            <a:pPr lvl="1"/>
            <a:r>
              <a:rPr lang="en-US" dirty="0"/>
              <a:t>DPI can recognize specific applications, even if they’re using non-standard ports or encrypted connections.</a:t>
            </a:r>
          </a:p>
          <a:p>
            <a:endParaRPr lang="en-US" dirty="0"/>
          </a:p>
          <a:p>
            <a:r>
              <a:rPr lang="en-US" dirty="0"/>
              <a:t>Identifying and stopping phishing attempts.	</a:t>
            </a:r>
          </a:p>
          <a:p>
            <a:pPr lvl="1"/>
            <a:r>
              <a:rPr lang="en-US" dirty="0"/>
              <a:t>DPI can analyze traffic for phishing indicators, such as suspicious links or anomalous communication patterns in emails.</a:t>
            </a:r>
          </a:p>
          <a:p>
            <a:endParaRPr lang="en-US" dirty="0"/>
          </a:p>
          <a:p>
            <a:r>
              <a:rPr lang="en-US" dirty="0"/>
              <a:t>Forensic analysis</a:t>
            </a:r>
          </a:p>
          <a:p>
            <a:pPr lvl="1"/>
            <a:r>
              <a:rPr lang="en-US" dirty="0"/>
              <a:t>DPI logs detailed information about network traffic, which can be invaluable during forensic investigations.</a:t>
            </a:r>
          </a:p>
          <a:p>
            <a:endParaRPr lang="en-US" dirty="0"/>
          </a:p>
        </p:txBody>
      </p:sp>
    </p:spTree>
    <p:extLst>
      <p:ext uri="{BB962C8B-B14F-4D97-AF65-F5344CB8AC3E}">
        <p14:creationId xmlns:p14="http://schemas.microsoft.com/office/powerpoint/2010/main" val="2393125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16A6-0181-13EF-34B9-9CC934715B48}"/>
              </a:ext>
            </a:extLst>
          </p:cNvPr>
          <p:cNvSpPr>
            <a:spLocks noGrp="1"/>
          </p:cNvSpPr>
          <p:nvPr>
            <p:ph type="title"/>
          </p:nvPr>
        </p:nvSpPr>
        <p:spPr/>
        <p:txBody>
          <a:bodyPr/>
          <a:lstStyle/>
          <a:p>
            <a:r>
              <a:rPr lang="en-US" dirty="0"/>
              <a:t>Benefits of Using Deep Packet Inspection</a:t>
            </a:r>
          </a:p>
        </p:txBody>
      </p:sp>
      <p:sp>
        <p:nvSpPr>
          <p:cNvPr id="3" name="Content Placeholder 2">
            <a:extLst>
              <a:ext uri="{FF2B5EF4-FFF2-40B4-BE49-F238E27FC236}">
                <a16:creationId xmlns:a16="http://schemas.microsoft.com/office/drawing/2014/main" id="{F568DC6D-0BCA-E861-7960-3DAF7BD586C8}"/>
              </a:ext>
            </a:extLst>
          </p:cNvPr>
          <p:cNvSpPr>
            <a:spLocks noGrp="1"/>
          </p:cNvSpPr>
          <p:nvPr>
            <p:ph idx="1"/>
          </p:nvPr>
        </p:nvSpPr>
        <p:spPr>
          <a:xfrm>
            <a:off x="1371600" y="2286000"/>
            <a:ext cx="9601200" cy="4210050"/>
          </a:xfrm>
        </p:spPr>
        <p:txBody>
          <a:bodyPr>
            <a:normAutofit fontScale="92500" lnSpcReduction="20000"/>
          </a:bodyPr>
          <a:lstStyle/>
          <a:p>
            <a:r>
              <a:rPr lang="en-US" dirty="0"/>
              <a:t>Enhanced threat detection.</a:t>
            </a:r>
          </a:p>
          <a:p>
            <a:pPr lvl="1"/>
            <a:r>
              <a:rPr lang="en-US" dirty="0"/>
              <a:t>DPI inspects packet content, enabling real-time detection of threats.</a:t>
            </a:r>
          </a:p>
          <a:p>
            <a:endParaRPr lang="en-US" dirty="0"/>
          </a:p>
          <a:p>
            <a:r>
              <a:rPr lang="en-US" dirty="0"/>
              <a:t>Greater visibility into network traffic.</a:t>
            </a:r>
          </a:p>
          <a:p>
            <a:pPr lvl="1"/>
            <a:r>
              <a:rPr lang="en-US" dirty="0"/>
              <a:t>Provides deep insights into network traffic, identifying patterns and anomalies.</a:t>
            </a:r>
          </a:p>
          <a:p>
            <a:endParaRPr lang="en-US" dirty="0"/>
          </a:p>
          <a:p>
            <a:r>
              <a:rPr lang="en-US" dirty="0"/>
              <a:t>Ability to enforce granular security policies.</a:t>
            </a:r>
          </a:p>
          <a:p>
            <a:pPr lvl="1"/>
            <a:r>
              <a:rPr lang="en-US" dirty="0"/>
              <a:t>Allows organizations to tailor policies based on content, user, or application.</a:t>
            </a:r>
          </a:p>
          <a:p>
            <a:endParaRPr lang="en-US" dirty="0"/>
          </a:p>
          <a:p>
            <a:r>
              <a:rPr lang="en-US" dirty="0"/>
              <a:t>Improved Data Control</a:t>
            </a:r>
          </a:p>
          <a:p>
            <a:pPr lvl="1"/>
            <a:r>
              <a:rPr lang="en-US" dirty="0"/>
              <a:t>Helps prevent unauthorized access and data exfiltration by examining packet-level data.</a:t>
            </a:r>
          </a:p>
        </p:txBody>
      </p:sp>
    </p:spTree>
    <p:extLst>
      <p:ext uri="{BB962C8B-B14F-4D97-AF65-F5344CB8AC3E}">
        <p14:creationId xmlns:p14="http://schemas.microsoft.com/office/powerpoint/2010/main" val="351545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A351-92E2-20B7-B7D4-6CE32B536B2A}"/>
              </a:ext>
            </a:extLst>
          </p:cNvPr>
          <p:cNvSpPr>
            <a:spLocks noGrp="1"/>
          </p:cNvSpPr>
          <p:nvPr>
            <p:ph type="title"/>
          </p:nvPr>
        </p:nvSpPr>
        <p:spPr/>
        <p:txBody>
          <a:bodyPr/>
          <a:lstStyle/>
          <a:p>
            <a:r>
              <a:rPr lang="en-US" dirty="0"/>
              <a:t>Real-World Example: Cisco’s DPI Implementation</a:t>
            </a:r>
          </a:p>
        </p:txBody>
      </p:sp>
      <p:sp>
        <p:nvSpPr>
          <p:cNvPr id="3" name="Content Placeholder 2">
            <a:extLst>
              <a:ext uri="{FF2B5EF4-FFF2-40B4-BE49-F238E27FC236}">
                <a16:creationId xmlns:a16="http://schemas.microsoft.com/office/drawing/2014/main" id="{2FAD5C25-CFBD-667E-83BE-EDADB5F4A18A}"/>
              </a:ext>
            </a:extLst>
          </p:cNvPr>
          <p:cNvSpPr>
            <a:spLocks noGrp="1"/>
          </p:cNvSpPr>
          <p:nvPr>
            <p:ph idx="1"/>
          </p:nvPr>
        </p:nvSpPr>
        <p:spPr>
          <a:xfrm>
            <a:off x="1371600" y="2285999"/>
            <a:ext cx="9601200" cy="4055533"/>
          </a:xfrm>
        </p:spPr>
        <p:txBody>
          <a:bodyPr>
            <a:normAutofit fontScale="92500" lnSpcReduction="10000"/>
          </a:bodyPr>
          <a:lstStyle/>
          <a:p>
            <a:r>
              <a:rPr lang="en-US" dirty="0"/>
              <a:t>Cisco’s Application Awareness </a:t>
            </a:r>
          </a:p>
          <a:p>
            <a:pPr lvl="1"/>
            <a:r>
              <a:rPr lang="en-US" dirty="0"/>
              <a:t>Cisco’s firewalls use DPI to identify over 1500 applications.</a:t>
            </a:r>
          </a:p>
          <a:p>
            <a:pPr lvl="1"/>
            <a:endParaRPr lang="en-US" dirty="0"/>
          </a:p>
          <a:p>
            <a:r>
              <a:rPr lang="en-US" dirty="0"/>
              <a:t>Multi-Layer Threat Detection</a:t>
            </a:r>
          </a:p>
          <a:p>
            <a:pPr lvl="1"/>
            <a:r>
              <a:rPr lang="en-US" dirty="0"/>
              <a:t>DPI enables Cisco to detect threats across multiple OSI layers.</a:t>
            </a:r>
          </a:p>
          <a:p>
            <a:pPr lvl="1"/>
            <a:endParaRPr lang="en-US" dirty="0"/>
          </a:p>
          <a:p>
            <a:r>
              <a:rPr lang="en-US" dirty="0"/>
              <a:t>Policy Enforcement Based on Behavior</a:t>
            </a:r>
          </a:p>
          <a:p>
            <a:pPr lvl="1"/>
            <a:r>
              <a:rPr lang="en-US" dirty="0"/>
              <a:t>Cisco’s DPI allows security policies to adapt to application behavior.</a:t>
            </a:r>
          </a:p>
          <a:p>
            <a:pPr lvl="1"/>
            <a:endParaRPr lang="en-US" dirty="0"/>
          </a:p>
          <a:p>
            <a:r>
              <a:rPr lang="en-US" dirty="0"/>
              <a:t>Enhanced Security Posture</a:t>
            </a:r>
          </a:p>
          <a:p>
            <a:pPr lvl="1"/>
            <a:r>
              <a:rPr lang="en-US" dirty="0"/>
              <a:t>Real-time threat analysis helps Cisco’s clients maintain proactive defenses.</a:t>
            </a:r>
          </a:p>
        </p:txBody>
      </p:sp>
    </p:spTree>
    <p:extLst>
      <p:ext uri="{BB962C8B-B14F-4D97-AF65-F5344CB8AC3E}">
        <p14:creationId xmlns:p14="http://schemas.microsoft.com/office/powerpoint/2010/main" val="3724619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9AF4-2355-54F7-A963-A531C54D09F2}"/>
              </a:ext>
            </a:extLst>
          </p:cNvPr>
          <p:cNvSpPr>
            <a:spLocks noGrp="1"/>
          </p:cNvSpPr>
          <p:nvPr>
            <p:ph type="title"/>
          </p:nvPr>
        </p:nvSpPr>
        <p:spPr/>
        <p:txBody>
          <a:bodyPr/>
          <a:lstStyle/>
          <a:p>
            <a:r>
              <a:rPr lang="en-US" dirty="0"/>
              <a:t>Challenges and Considerations with Deep Packet Inspection</a:t>
            </a:r>
          </a:p>
        </p:txBody>
      </p:sp>
      <p:sp>
        <p:nvSpPr>
          <p:cNvPr id="3" name="Content Placeholder 2">
            <a:extLst>
              <a:ext uri="{FF2B5EF4-FFF2-40B4-BE49-F238E27FC236}">
                <a16:creationId xmlns:a16="http://schemas.microsoft.com/office/drawing/2014/main" id="{C6D66B63-FDC7-4B5B-30A4-BA4916CC848D}"/>
              </a:ext>
            </a:extLst>
          </p:cNvPr>
          <p:cNvSpPr>
            <a:spLocks noGrp="1"/>
          </p:cNvSpPr>
          <p:nvPr>
            <p:ph idx="1"/>
          </p:nvPr>
        </p:nvSpPr>
        <p:spPr>
          <a:xfrm>
            <a:off x="1371600" y="2286000"/>
            <a:ext cx="9601200" cy="4140200"/>
          </a:xfrm>
        </p:spPr>
        <p:txBody>
          <a:bodyPr>
            <a:normAutofit fontScale="92500" lnSpcReduction="20000"/>
          </a:bodyPr>
          <a:lstStyle/>
          <a:p>
            <a:r>
              <a:rPr lang="en-US" dirty="0"/>
              <a:t>Network Performance Impact</a:t>
            </a:r>
          </a:p>
          <a:p>
            <a:pPr lvl="1"/>
            <a:r>
              <a:rPr lang="en-US" dirty="0"/>
              <a:t>DPI requires significant processing, potentially slowing down network speeds</a:t>
            </a:r>
          </a:p>
          <a:p>
            <a:pPr lvl="1"/>
            <a:endParaRPr lang="en-US" dirty="0"/>
          </a:p>
          <a:p>
            <a:r>
              <a:rPr lang="en-US" dirty="0"/>
              <a:t>Privacy Concerns</a:t>
            </a:r>
          </a:p>
          <a:p>
            <a:pPr lvl="1"/>
            <a:r>
              <a:rPr lang="en-US" dirty="0"/>
              <a:t>DPI inspects content, raising potential user privacy issues</a:t>
            </a:r>
          </a:p>
          <a:p>
            <a:pPr lvl="1"/>
            <a:endParaRPr lang="en-US" dirty="0"/>
          </a:p>
          <a:p>
            <a:r>
              <a:rPr lang="en-US" dirty="0"/>
              <a:t>Configuration Complexity</a:t>
            </a:r>
          </a:p>
          <a:p>
            <a:pPr lvl="1"/>
            <a:r>
              <a:rPr lang="en-US" dirty="0"/>
              <a:t>Skilled management is required to optimize DPI configurations and minimize false positives</a:t>
            </a:r>
          </a:p>
          <a:p>
            <a:pPr lvl="1"/>
            <a:endParaRPr lang="en-US" dirty="0"/>
          </a:p>
          <a:p>
            <a:r>
              <a:rPr lang="en-US" dirty="0"/>
              <a:t>Balancing Security and Performance</a:t>
            </a:r>
          </a:p>
          <a:p>
            <a:pPr lvl="1"/>
            <a:r>
              <a:rPr lang="en-US" dirty="0"/>
              <a:t>Organizations need to carefully balance DPI’s security benefits with network efficiency.</a:t>
            </a:r>
          </a:p>
        </p:txBody>
      </p:sp>
    </p:spTree>
    <p:extLst>
      <p:ext uri="{BB962C8B-B14F-4D97-AF65-F5344CB8AC3E}">
        <p14:creationId xmlns:p14="http://schemas.microsoft.com/office/powerpoint/2010/main" val="362659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EE56-E807-4378-B9D1-2826A9A9C098}"/>
              </a:ext>
            </a:extLst>
          </p:cNvPr>
          <p:cNvSpPr>
            <a:spLocks noGrp="1"/>
          </p:cNvSpPr>
          <p:nvPr>
            <p:ph type="title"/>
          </p:nvPr>
        </p:nvSpPr>
        <p:spPr/>
        <p:txBody>
          <a:bodyPr/>
          <a:lstStyle/>
          <a:p>
            <a:r>
              <a:rPr lang="en-US" dirty="0"/>
              <a:t>Discussion Questions</a:t>
            </a:r>
          </a:p>
        </p:txBody>
      </p:sp>
      <p:sp>
        <p:nvSpPr>
          <p:cNvPr id="3" name="Content Placeholder 2">
            <a:extLst>
              <a:ext uri="{FF2B5EF4-FFF2-40B4-BE49-F238E27FC236}">
                <a16:creationId xmlns:a16="http://schemas.microsoft.com/office/drawing/2014/main" id="{9B1D22CE-7FB3-669B-E55C-25175C5EF209}"/>
              </a:ext>
            </a:extLst>
          </p:cNvPr>
          <p:cNvSpPr>
            <a:spLocks noGrp="1"/>
          </p:cNvSpPr>
          <p:nvPr>
            <p:ph idx="1"/>
          </p:nvPr>
        </p:nvSpPr>
        <p:spPr>
          <a:xfrm>
            <a:off x="1371600" y="2286000"/>
            <a:ext cx="9601200" cy="3141134"/>
          </a:xfrm>
        </p:spPr>
        <p:txBody>
          <a:bodyPr>
            <a:normAutofit/>
          </a:bodyPr>
          <a:lstStyle/>
          <a:p>
            <a:r>
              <a:rPr lang="en-US" dirty="0"/>
              <a:t>What privacy concerns arise from inspecting packet content with DPI?</a:t>
            </a:r>
          </a:p>
          <a:p>
            <a:pPr lvl="1"/>
            <a:endParaRPr lang="en-US" dirty="0"/>
          </a:p>
          <a:p>
            <a:r>
              <a:rPr lang="en-US" dirty="0"/>
              <a:t>How can organizations ensure DPI doesn’t hinder network performance?</a:t>
            </a:r>
          </a:p>
          <a:p>
            <a:pPr lvl="1"/>
            <a:endParaRPr lang="en-US" dirty="0"/>
          </a:p>
          <a:p>
            <a:r>
              <a:rPr lang="en-US" dirty="0"/>
              <a:t>What is the most critical use case for DPI in today’s networks?</a:t>
            </a:r>
          </a:p>
          <a:p>
            <a:pPr lvl="1"/>
            <a:endParaRPr lang="en-US" dirty="0"/>
          </a:p>
          <a:p>
            <a:r>
              <a:rPr lang="en-US" dirty="0"/>
              <a:t>How do you think DPI will evolve to address both security and privacy concerns?</a:t>
            </a:r>
          </a:p>
        </p:txBody>
      </p:sp>
    </p:spTree>
    <p:extLst>
      <p:ext uri="{BB962C8B-B14F-4D97-AF65-F5344CB8AC3E}">
        <p14:creationId xmlns:p14="http://schemas.microsoft.com/office/powerpoint/2010/main" val="1073779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5CBE-2FFC-FDA0-93A0-4357493BCEE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74E8C71-78E7-2E09-168C-F513860B12D0}"/>
              </a:ext>
            </a:extLst>
          </p:cNvPr>
          <p:cNvSpPr>
            <a:spLocks noGrp="1"/>
          </p:cNvSpPr>
          <p:nvPr>
            <p:ph idx="1"/>
          </p:nvPr>
        </p:nvSpPr>
        <p:spPr/>
        <p:txBody>
          <a:bodyPr/>
          <a:lstStyle/>
          <a:p>
            <a:pPr marL="342900" marR="0" lvl="0" indent="-342900">
              <a:lnSpc>
                <a:spcPct val="107000"/>
              </a:lnSpc>
              <a:spcBef>
                <a:spcPts val="0"/>
              </a:spcBef>
              <a:spcAft>
                <a:spcPts val="800"/>
              </a:spcAft>
              <a:buAutoNum type="arabicPeriod"/>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Fortinet. (n.d.). What is Deep Packet Inspection (DPI)? Fortinet. Retrieved from </a:t>
            </a:r>
            <a:r>
              <a:rPr lang="en-US" sz="1800" kern="100" dirty="0">
                <a:effectLst/>
                <a:latin typeface="Aptos" panose="020B0004020202020204" pitchFamily="34" charset="0"/>
                <a:ea typeface="Aptos" panose="020B0004020202020204" pitchFamily="34" charset="0"/>
                <a:cs typeface="Times New Roman" panose="02020603050405020304" pitchFamily="18" charset="0"/>
                <a:hlinkClick r:id="rId2"/>
              </a:rPr>
              <a:t>https://www.fortinet.com/resources/cyberglossary/dpi-deep-packet-inspection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AutoNum type="arabicPeriod"/>
              <a:tabLst>
                <a:tab pos="4572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Cisco. (2022). What Is a Next-Generation Firewall? Cisco Systems. Retrieved from https://www.cisco.com/c/en/us/products/security/firewalls/what-is-a-next-generation-firewall.html</a:t>
            </a:r>
          </a:p>
          <a:p>
            <a:pPr marL="0" indent="0">
              <a:buNone/>
            </a:pPr>
            <a:endParaRPr lang="en-US" dirty="0"/>
          </a:p>
        </p:txBody>
      </p:sp>
    </p:spTree>
    <p:extLst>
      <p:ext uri="{BB962C8B-B14F-4D97-AF65-F5344CB8AC3E}">
        <p14:creationId xmlns:p14="http://schemas.microsoft.com/office/powerpoint/2010/main" val="108571674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86</TotalTime>
  <Words>824</Words>
  <Application>Microsoft Office PowerPoint</Application>
  <PresentationFormat>Widescreen</PresentationFormat>
  <Paragraphs>94</Paragraphs>
  <Slides>9</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Arial</vt:lpstr>
      <vt:lpstr>Calibri</vt:lpstr>
      <vt:lpstr>Franklin Gothic Book</vt:lpstr>
      <vt:lpstr>Crop</vt:lpstr>
      <vt:lpstr>Deep Packet Inspection in Advanced Firewalls</vt:lpstr>
      <vt:lpstr>What is Deep Packet Inspection?</vt:lpstr>
      <vt:lpstr>How Does Deep Packet Inspection Work?</vt:lpstr>
      <vt:lpstr>Use Cases of Deep Packet Inspection</vt:lpstr>
      <vt:lpstr>Benefits of Using Deep Packet Inspection</vt:lpstr>
      <vt:lpstr>Real-World Example: Cisco’s DPI Implementation</vt:lpstr>
      <vt:lpstr>Challenges and Considerations with Deep Packet Inspection</vt:lpstr>
      <vt:lpstr>Discussion 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Trinkle</dc:creator>
  <cp:lastModifiedBy>Brandon Trinkle</cp:lastModifiedBy>
  <cp:revision>4</cp:revision>
  <dcterms:created xsi:type="dcterms:W3CDTF">2024-11-03T15:26:30Z</dcterms:created>
  <dcterms:modified xsi:type="dcterms:W3CDTF">2024-11-04T23:26:16Z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